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еся\Documents\Новая папка1234\imgpreview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>
              <a:buNone/>
            </a:pPr>
            <a:endParaRPr lang="en-US" sz="2400" dirty="0" smtClean="0"/>
          </a:p>
          <a:p>
            <a:pPr algn="r">
              <a:buNone/>
            </a:pPr>
            <a:endParaRPr lang="en-US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en-US" sz="2400" dirty="0" smtClean="0"/>
          </a:p>
          <a:p>
            <a:pPr algn="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pPr algn="r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Полигональные маски или 3 –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моделирование из </a:t>
            </a:r>
          </a:p>
          <a:p>
            <a:pPr algn="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бумаги в театральной деятельности»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Музыкального руководителя высшей квалификационной категории </a:t>
            </a:r>
          </a:p>
          <a:p>
            <a:pPr algn="r">
              <a:buNone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Юрковой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Олеси Станиславовны</a:t>
            </a:r>
          </a:p>
          <a:p>
            <a:pPr algn="r">
              <a:buNone/>
            </a:pPr>
            <a:r>
              <a:rPr lang="ru-RU" sz="2400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285728"/>
            <a:ext cx="8215370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еся\Documents\Новая папка1234\imgpreview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4714908" cy="5929354"/>
          </a:xfrm>
        </p:spPr>
        <p:txBody>
          <a:bodyPr numCol="1">
            <a:normAutofit fontScale="25000" lnSpcReduction="20000"/>
          </a:bodyPr>
          <a:lstStyle/>
          <a:p>
            <a:pPr algn="just">
              <a:buNone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Знакомство с процессом изготовления маски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своими руками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из плотной бумаги или цветного картона, для театрализованной деятельности  в детском саду.</a:t>
            </a:r>
          </a:p>
          <a:p>
            <a:pPr algn="just"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Задачи: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Знакомство с основными приемами техники «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Пилигональные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маски или 3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моделирование».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Вызвать интерес к данному виду деятельности, обучать простейшим навыкам работы с бумагой.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Объединить педагогов и детей.</a:t>
            </a:r>
          </a:p>
          <a:p>
            <a:pPr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Перечень материалов и оборудования: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Схемы-развертки,  шаблоны, влажные салфетки, карандаши и линейки, фломастеры и маркеры, ножницы,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клей, палочка –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гапит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Олеся\Pictures\e16dc6fa31347b132bc54f71e6b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643050"/>
            <a:ext cx="3357586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еся\Documents\Новая папка1234\imgpreview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Вводный этап</a:t>
            </a:r>
            <a:endParaRPr lang="ru-RU" b="1" dirty="0"/>
          </a:p>
        </p:txBody>
      </p:sp>
      <p:pic>
        <p:nvPicPr>
          <p:cNvPr id="1026" name="Picture 2" descr="C:\Users\Олеся\Pictures\20110829164917436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000504"/>
            <a:ext cx="3000396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Олеся\Pictures\77fba3160b3e2655f53f1b8192038f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00108"/>
            <a:ext cx="2714644" cy="2332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214678" y="1357298"/>
            <a:ext cx="52149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моделирование – это новое увлечение нашего времени, если вы попробуете этим заняться, то получите массу удовольствий. Для этого нам необходимы обычный стол, влажные салфетки, клей, ножницы, линейка, шаблоны, схемы-развертки, фломастеры и материал.</a:t>
            </a:r>
            <a:endParaRPr lang="ru-RU" sz="2000" dirty="0"/>
          </a:p>
        </p:txBody>
      </p:sp>
      <p:pic>
        <p:nvPicPr>
          <p:cNvPr id="4" name="Picture 3" descr="C:\Users\Олеся\Pictures\838c570c2a3e38995ea315495359b613--oster-dek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643314"/>
            <a:ext cx="2319338" cy="2957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еся\Documents\Новая папка1234\imgpreview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J:\Полигональный мастер-класс\DSC_08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2686040" cy="2271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J:\Полигональный мастер-класс\DSC_08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929066"/>
            <a:ext cx="4038600" cy="2271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714876" y="1571612"/>
            <a:ext cx="41434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Работая с простой и бархатной бумагой, можно создать удивительные и неповторимые произведения искусства. Овладеть такой техникой сможет каждый, вам только остаётся выбрать, то,  что вам по душе.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детали мы делаем из цветного  и бархатного картона, если линия пунктирная – сгибаем  заготовку наружу, если просто штрих – то внутрь. Каждую деталь нашей будущей маски нужно вырезать и загнуть строго по линиям, для этого нам понадобится линейка. Если вы обратили внимание, все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детели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нашей будущей маски пронумерованы, те, что имеют одинаковые номера, должны быть соединены между собой. Чтобы склеить все детали нам понадобится клей – карандаш или клей ПВА. После склеивания каждого ребра, клею нужно дать высохнуть 2 – 3 минуты. Склеив все номера, мы видим, что маска готова!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еся\Documents\Новая папка1234\imgpreview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J:\Полигональный мастер-класс\DSC_08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3071834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Олеся\Pictures\ltPb1Uozy0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286256"/>
            <a:ext cx="2924196" cy="2352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643306" y="1214422"/>
            <a:ext cx="50720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Большие маски используют взрослые люди, они интересны для открытого пространства. Маленькие маски будут  интересны детям, они легко переходят в самую простую куклу. Если добавить самой обычной маске палочку, а в профессиональном театре это называется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Гапит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т.е. палочка на которой держится голова куклы, то мы переходим в систему кукольного театра.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Олеся\Pictures\1beec2bd6f7803bf454f6ff7c3639d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286256"/>
            <a:ext cx="2714644" cy="2441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еся\Documents\Новая папка1234\imgpreview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J:\Полигональный мастер-класс\DSC_08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3929090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J:\Полигональный мастер-класс\DSC_08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000372"/>
            <a:ext cx="4038600" cy="3286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еся\Documents\Новая папка1234\imgpreview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Значит наша маска - это голова куклы, вот посмотрите маска с одной и с другой стороны палочки, мы можем играть образ одного героя и тут же другого одновременно, т.е. ребёнку не нужно брать в руки другие куклы. Он может входить в образ сразу двух героев на любой сцене. Маски могут быть прекрасным украшением любого интерьера,  создать образ для стильной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фотосэссии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и даже помочь перевоплотиться в образ любого героя на глазах у зрителя. Мой творческий мастер – класс станет дополнением любого праздника  и дня рождения в детском саду.  Я думаю, вам понравилось путешествие в волшебный мир театра, и я рекомендую вам заняться этим самостоятельно.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Олеся\Documents\Новая папка1234\imgpreview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408</Words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Вводный этап</vt:lpstr>
      <vt:lpstr> Основной этап </vt:lpstr>
      <vt:lpstr>Слайд 5</vt:lpstr>
      <vt:lpstr>Слайд 6</vt:lpstr>
      <vt:lpstr> Заключительный этап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Олеся</cp:lastModifiedBy>
  <cp:revision>21</cp:revision>
  <dcterms:created xsi:type="dcterms:W3CDTF">2019-10-27T12:28:57Z</dcterms:created>
  <dcterms:modified xsi:type="dcterms:W3CDTF">2019-11-04T16:15:14Z</dcterms:modified>
</cp:coreProperties>
</file>