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ЕГЭ 2022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19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10018"/>
            <a:ext cx="9057997" cy="488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802" y="4869160"/>
            <a:ext cx="9119827" cy="1391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329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9062627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62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791" y="0"/>
            <a:ext cx="91751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47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8593" cy="550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53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58" y="332656"/>
            <a:ext cx="8950884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7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11159" cy="523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382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752"/>
            <a:ext cx="9081078" cy="411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16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9093872" cy="3212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8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-12927"/>
            <a:ext cx="6624736" cy="687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1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7" y="1556792"/>
            <a:ext cx="9145769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88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942" y="-26971"/>
            <a:ext cx="6260116" cy="68849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49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1"/>
            <a:ext cx="8428221" cy="685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594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</Words>
  <Application>Microsoft Office PowerPoint</Application>
  <PresentationFormat>Экран (4:3)</PresentationFormat>
  <Paragraphs>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ЕГЭ 2022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ЕГЭ 2022</dc:title>
  <dc:creator>teach</dc:creator>
  <cp:lastModifiedBy>teach</cp:lastModifiedBy>
  <cp:revision>4</cp:revision>
  <dcterms:created xsi:type="dcterms:W3CDTF">2023-02-27T03:51:49Z</dcterms:created>
  <dcterms:modified xsi:type="dcterms:W3CDTF">2023-02-27T04:25:18Z</dcterms:modified>
</cp:coreProperties>
</file>