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2" r:id="rId3"/>
    <p:sldId id="257" r:id="rId4"/>
    <p:sldId id="263" r:id="rId5"/>
    <p:sldId id="264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00099"/>
    <a:srgbClr val="800000"/>
    <a:srgbClr val="00CC66"/>
    <a:srgbClr val="FF8D3F"/>
    <a:srgbClr val="F80808"/>
    <a:srgbClr val="FF0000"/>
    <a:srgbClr val="FE4F00"/>
    <a:srgbClr val="0033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5146766"/>
            <a:ext cx="9144000" cy="1711234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 algn="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Ивлиева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Баринова Ирина Юрьевна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" y="0"/>
            <a:ext cx="9144000" cy="5152305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813" y="165100"/>
            <a:ext cx="8761187" cy="2184400"/>
          </a:xfrm>
          <a:solidFill>
            <a:schemeClr val="lt1">
              <a:alpha val="6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400" b="1" dirty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400" b="1" dirty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400" b="1" dirty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>« Наставничество в становлении молодого педагога»</a:t>
            </a:r>
            <a:r>
              <a:rPr lang="ru-RU" sz="28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ancoDi" panose="04000405000000000000" pitchFamily="82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ancoDi" panose="04000405000000000000" pitchFamily="82" charset="0"/>
              </a:rPr>
              <a:t>Моя педагогическая находка: «ПОДСКАЗТ»</a:t>
            </a:r>
            <a:br>
              <a:rPr lang="ru-RU" sz="3200" b="1" dirty="0" smtClean="0">
                <a:solidFill>
                  <a:srgbClr val="002060"/>
                </a:solidFill>
                <a:latin typeface="BancoDi" panose="04000405000000000000" pitchFamily="82" charset="0"/>
              </a:rPr>
            </a:br>
            <a:endParaRPr lang="ru-RU" sz="3200" b="1" dirty="0">
              <a:solidFill>
                <a:srgbClr val="002060"/>
              </a:solidFill>
              <a:latin typeface="BancoDi" panose="04000405000000000000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1092" y="6313654"/>
            <a:ext cx="6299200" cy="48960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№5 «Филиппок»,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г.о.Тольятти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918856" y="5151553"/>
            <a:ext cx="4974407" cy="48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854736" y="531588"/>
            <a:ext cx="3440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пример-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метод воспитания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70340" y="3522845"/>
            <a:ext cx="41831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Т»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5861" y="665658"/>
            <a:ext cx="3440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(звуковой файл)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994407">
            <a:off x="3291636" y="1856638"/>
            <a:ext cx="567023" cy="145307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00979">
            <a:off x="6071498" y="1790095"/>
            <a:ext cx="455371" cy="12307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3079" y="3311324"/>
            <a:ext cx="97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V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6749" y="2857386"/>
            <a:ext cx="67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C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638811" y="2845993"/>
            <a:ext cx="43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C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936735" y="2845992"/>
            <a:ext cx="139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=</a:t>
            </a:r>
            <a:r>
              <a:rPr lang="ru-RU" sz="4800" b="1" dirty="0" smtClean="0">
                <a:solidFill>
                  <a:srgbClr val="002060"/>
                </a:solidFill>
              </a:rPr>
              <a:t>З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714747" y="4420606"/>
            <a:ext cx="580813" cy="97557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16930" y="5368550"/>
            <a:ext cx="46900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alt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ПОДСКАЗТ</a:t>
            </a:r>
            <a:r>
              <a:rPr lang="ru-RU" alt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 rot="20210486">
            <a:off x="2273689" y="4823743"/>
            <a:ext cx="1442369" cy="461665"/>
          </a:xfrm>
          <a:prstGeom prst="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21754">
            <a:off x="6506178" y="5009397"/>
            <a:ext cx="2209817" cy="461665"/>
          </a:xfrm>
          <a:prstGeom prst="rect">
            <a:avLst/>
          </a:prstGeom>
          <a:solidFill>
            <a:schemeClr val="lt1">
              <a:alpha val="5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22017" y="6291880"/>
            <a:ext cx="2679827" cy="461665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3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72" y="0"/>
            <a:ext cx="8338776" cy="68580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rot="18973306">
            <a:off x="4347925" y="3390629"/>
            <a:ext cx="3586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задания…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72370" y="5465859"/>
            <a:ext cx="3564014" cy="1214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Настраиваемся,</a:t>
            </a:r>
          </a:p>
          <a:p>
            <a:pPr algn="ctr"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Погружаемся,</a:t>
            </a:r>
          </a:p>
          <a:p>
            <a:pPr algn="ctr"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Творим и радуемся!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03500" y="5811621"/>
            <a:ext cx="257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0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endParaRPr lang="ru-RU" sz="2800" dirty="0">
              <a:solidFill>
                <a:srgbClr val="E0ED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5308" y="4414622"/>
            <a:ext cx="159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E0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endParaRPr lang="ru-RU" sz="2800" dirty="0">
              <a:solidFill>
                <a:srgbClr val="E0ED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2100" y="3123469"/>
            <a:ext cx="135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0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2400" b="1" dirty="0" smtClean="0">
                <a:solidFill>
                  <a:srgbClr val="E0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E0ED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31525" y="1716950"/>
            <a:ext cx="1722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0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endParaRPr lang="ru-RU" sz="2800" dirty="0">
              <a:solidFill>
                <a:srgbClr val="E0ED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025385" y="2768544"/>
            <a:ext cx="6882330" cy="1956191"/>
            <a:chOff x="1277" y="3229"/>
            <a:chExt cx="4020" cy="1097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gray">
            <a:xfrm>
              <a:off x="2000" y="4325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gray">
            <a:xfrm rot="3419336">
              <a:off x="1278" y="3375"/>
              <a:ext cx="432" cy="434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gray">
            <a:xfrm>
              <a:off x="1780" y="3229"/>
              <a:ext cx="3517" cy="1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2060"/>
                  </a:solidFill>
                </a:rPr>
                <a:t>Основная часть: </a:t>
              </a:r>
            </a:p>
            <a:p>
              <a:pPr algn="ctr"/>
              <a:r>
                <a:rPr lang="ru-RU" sz="3600" b="1" dirty="0" smtClean="0">
                  <a:solidFill>
                    <a:srgbClr val="002060"/>
                  </a:solidFill>
                </a:rPr>
                <a:t>Творческое задание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(кейс для рассуждения,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 педагогическая загадка,  цитата недели…)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gray">
            <a:xfrm>
              <a:off x="1395" y="3448"/>
              <a:ext cx="34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2472264" y="1504381"/>
            <a:ext cx="6522754" cy="698455"/>
            <a:chOff x="1131" y="2526"/>
            <a:chExt cx="3401" cy="300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gray">
            <a:xfrm>
              <a:off x="1508" y="2826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 rot="3419336">
              <a:off x="1209" y="2448"/>
              <a:ext cx="296" cy="451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gray">
            <a:xfrm>
              <a:off x="1842" y="2545"/>
              <a:ext cx="22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600" b="1" dirty="0" smtClean="0">
                  <a:solidFill>
                    <a:srgbClr val="002060"/>
                  </a:solidFill>
                </a:rPr>
                <a:t>Бодрое приветствие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gray">
            <a:xfrm>
              <a:off x="1284" y="2569"/>
              <a:ext cx="27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1875515" y="5256553"/>
            <a:ext cx="7031426" cy="777296"/>
            <a:chOff x="1103" y="2044"/>
            <a:chExt cx="4123" cy="399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gray">
            <a:xfrm>
              <a:off x="1779" y="2426"/>
              <a:ext cx="3374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gray">
            <a:xfrm rot="3419336">
              <a:off x="1183" y="1981"/>
              <a:ext cx="338" cy="497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gray">
            <a:xfrm>
              <a:off x="1767" y="2067"/>
              <a:ext cx="3459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Настрой на рабочую неделю</a:t>
              </a:r>
              <a:endPara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Box 21"/>
          <p:cNvSpPr txBox="1">
            <a:spLocks noChangeArrowheads="1"/>
          </p:cNvSpPr>
          <p:nvPr/>
        </p:nvSpPr>
        <p:spPr bwMode="gray">
          <a:xfrm>
            <a:off x="2336082" y="539488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8502" y="403455"/>
            <a:ext cx="6796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alt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«ПОДСКАЗТОВ»:</a:t>
            </a:r>
            <a:endParaRPr lang="ru-RU" alt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Куб 14"/>
          <p:cNvSpPr/>
          <p:nvPr/>
        </p:nvSpPr>
        <p:spPr>
          <a:xfrm>
            <a:off x="5981768" y="4289425"/>
            <a:ext cx="3013160" cy="2486025"/>
          </a:xfrm>
          <a:prstGeom prst="cube">
            <a:avLst/>
          </a:prstGeom>
          <a:solidFill>
            <a:srgbClr val="00CC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уб 1"/>
          <p:cNvSpPr/>
          <p:nvPr/>
        </p:nvSpPr>
        <p:spPr>
          <a:xfrm>
            <a:off x="1485900" y="4394200"/>
            <a:ext cx="2673950" cy="2381250"/>
          </a:xfrm>
          <a:prstGeom prst="cube">
            <a:avLst/>
          </a:prstGeom>
          <a:solidFill>
            <a:srgbClr val="FF9999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2215618" y="2222499"/>
            <a:ext cx="2718400" cy="2435225"/>
          </a:xfrm>
          <a:prstGeom prst="cube">
            <a:avLst/>
          </a:prstGeom>
          <a:solidFill>
            <a:srgbClr val="FF8D3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5447844" y="2306638"/>
            <a:ext cx="2811850" cy="2330450"/>
          </a:xfrm>
          <a:prstGeom prst="cube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4159850" y="104775"/>
            <a:ext cx="2901350" cy="244475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523931">
            <a:off x="-125497" y="566289"/>
            <a:ext cx="4722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Положительные моменты</a:t>
            </a:r>
            <a:r>
              <a:rPr lang="ru-RU" alt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 rot="19593764">
            <a:off x="3926756" y="1339096"/>
            <a:ext cx="273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Систематичность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0834" y="5485958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Экономия времени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1400" y="4981615"/>
            <a:ext cx="229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Содержание «ПОДСКАЗТОВ» интересное и разнообразное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4272" y="3027004"/>
            <a:ext cx="2268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E4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Информация обработана </a:t>
            </a:r>
          </a:p>
          <a:p>
            <a:pPr algn="ctr"/>
            <a:r>
              <a:rPr lang="ru-RU" sz="2800" b="1" dirty="0" smtClean="0">
                <a:solidFill>
                  <a:srgbClr val="FE4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сжата</a:t>
            </a:r>
            <a:endParaRPr lang="ru-RU" sz="2800" b="1" dirty="0">
              <a:solidFill>
                <a:srgbClr val="FE4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5866" y="2799448"/>
            <a:ext cx="2266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Прослушать </a:t>
            </a:r>
          </a:p>
          <a:p>
            <a:pPr algn="ctr"/>
            <a:r>
              <a:rPr lang="ru-RU" sz="2800" b="1" dirty="0" smtClean="0">
                <a:solidFill>
                  <a:srgbClr val="F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любое удобное время</a:t>
            </a:r>
            <a:endParaRPr lang="ru-RU" sz="2800" b="1" dirty="0">
              <a:solidFill>
                <a:srgbClr val="F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0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5" t="16597" r="14164" b="26078"/>
          <a:stretch/>
        </p:blipFill>
        <p:spPr>
          <a:xfrm rot="16200000">
            <a:off x="1980101" y="3036400"/>
            <a:ext cx="3505199" cy="396020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5" t="16597" r="14164" b="26078"/>
          <a:stretch/>
        </p:blipFill>
        <p:spPr>
          <a:xfrm rot="16200000" flipV="1">
            <a:off x="5391611" y="3168188"/>
            <a:ext cx="3708402" cy="349342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83901" y="1780911"/>
            <a:ext cx="58303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Подводим </a:t>
            </a:r>
            <a:r>
              <a:rPr lang="ru-RU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итоги.</a:t>
            </a:r>
          </a:p>
          <a:p>
            <a:pPr algn="ctr"/>
            <a:r>
              <a:rPr lang="ru-RU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Благодарим за работу.</a:t>
            </a:r>
          </a:p>
          <a:p>
            <a:pPr algn="ctr"/>
            <a:r>
              <a:rPr lang="ru-RU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Настраиваемся на отдых!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84500" y="313968"/>
            <a:ext cx="502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endParaRPr lang="ru-RU" sz="6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9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310423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n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Благодарю за внимание!</a:t>
            </a:r>
            <a:endParaRPr lang="ru-RU" sz="6000" b="1" i="1" dirty="0">
              <a:ln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5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124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« Наставничество в становлении молодого педагога»  Моя педагогическая находка: «ПОДСКАЗТ» </vt:lpstr>
      <vt:lpstr>Слайд 2</vt:lpstr>
      <vt:lpstr>Слайд 3</vt:lpstr>
      <vt:lpstr>Слайд 4</vt:lpstr>
      <vt:lpstr>Слайд 5</vt:lpstr>
      <vt:lpstr>Слайд 6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Наташа</cp:lastModifiedBy>
  <cp:revision>63</cp:revision>
  <dcterms:created xsi:type="dcterms:W3CDTF">2014-11-21T11:00:06Z</dcterms:created>
  <dcterms:modified xsi:type="dcterms:W3CDTF">2023-05-22T03:51:27Z</dcterms:modified>
</cp:coreProperties>
</file>