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0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35471-D395-4B88-BAF1-ADB9F4172B73}" type="doc">
      <dgm:prSet loTypeId="urn:microsoft.com/office/officeart/2005/8/layout/vList2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0A99678-4D7B-4F9C-AF06-D7C62F42D055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4400" dirty="0">
              <a:latin typeface="Georgia" panose="02040502050405020303" pitchFamily="18" charset="0"/>
            </a:rPr>
            <a:t>Техники выявления внутренних ресурсов педагога:</a:t>
          </a:r>
        </a:p>
        <a:p>
          <a:pPr algn="ctr">
            <a:lnSpc>
              <a:spcPct val="100000"/>
            </a:lnSpc>
          </a:pPr>
          <a:r>
            <a:rPr lang="ru-RU" sz="4400" dirty="0">
              <a:latin typeface="Georgia" panose="02040502050405020303" pitchFamily="18" charset="0"/>
            </a:rPr>
            <a:t>проективный тест   </a:t>
          </a:r>
        </a:p>
        <a:p>
          <a:pPr algn="ctr">
            <a:lnSpc>
              <a:spcPct val="100000"/>
            </a:lnSpc>
          </a:pPr>
          <a:r>
            <a:rPr lang="ru-RU" sz="4400" dirty="0">
              <a:latin typeface="Georgia" panose="02040502050405020303" pitchFamily="18" charset="0"/>
            </a:rPr>
            <a:t>«Дизайнер своей судьбы»</a:t>
          </a:r>
        </a:p>
        <a:p>
          <a:pPr algn="ctr">
            <a:lnSpc>
              <a:spcPct val="90000"/>
            </a:lnSpc>
          </a:pPr>
          <a:endParaRPr lang="ru-RU" sz="4400" dirty="0">
            <a:latin typeface="Georgia" panose="02040502050405020303" pitchFamily="18" charset="0"/>
          </a:endParaRPr>
        </a:p>
      </dgm:t>
    </dgm:pt>
    <dgm:pt modelId="{B5792CF9-EBB9-4D0C-819E-FAD155F34BCB}" type="parTrans" cxnId="{3214F90B-59D4-4646-9E5A-0ABD9CC6980C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B342FD77-F49A-4A3E-91DB-3FF1C3EFDA87}" type="sibTrans" cxnId="{3214F90B-59D4-4646-9E5A-0ABD9CC6980C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3C77C5F5-F5EC-4175-83CE-B7A87D980413}" type="pres">
      <dgm:prSet presAssocID="{A4335471-D395-4B88-BAF1-ADB9F4172B73}" presName="linear" presStyleCnt="0">
        <dgm:presLayoutVars>
          <dgm:animLvl val="lvl"/>
          <dgm:resizeHandles val="exact"/>
        </dgm:presLayoutVars>
      </dgm:prSet>
      <dgm:spPr/>
    </dgm:pt>
    <dgm:pt modelId="{D61C98C7-BD15-4319-94B8-CFCE39D071D9}" type="pres">
      <dgm:prSet presAssocID="{C0A99678-4D7B-4F9C-AF06-D7C62F42D055}" presName="parentText" presStyleLbl="node1" presStyleIdx="0" presStyleCnt="1" custScaleY="539944" custLinFactNeighborX="-4155" custLinFactNeighborY="625">
        <dgm:presLayoutVars>
          <dgm:chMax val="0"/>
          <dgm:bulletEnabled val="1"/>
        </dgm:presLayoutVars>
      </dgm:prSet>
      <dgm:spPr/>
    </dgm:pt>
  </dgm:ptLst>
  <dgm:cxnLst>
    <dgm:cxn modelId="{39F74101-4C78-4F94-BE60-3C872109B187}" type="presOf" srcId="{A4335471-D395-4B88-BAF1-ADB9F4172B73}" destId="{3C77C5F5-F5EC-4175-83CE-B7A87D980413}" srcOrd="0" destOrd="0" presId="urn:microsoft.com/office/officeart/2005/8/layout/vList2"/>
    <dgm:cxn modelId="{9DF2EA0B-46FF-4752-A47A-4443A2F936F4}" type="presOf" srcId="{C0A99678-4D7B-4F9C-AF06-D7C62F42D055}" destId="{D61C98C7-BD15-4319-94B8-CFCE39D071D9}" srcOrd="0" destOrd="0" presId="urn:microsoft.com/office/officeart/2005/8/layout/vList2"/>
    <dgm:cxn modelId="{3214F90B-59D4-4646-9E5A-0ABD9CC6980C}" srcId="{A4335471-D395-4B88-BAF1-ADB9F4172B73}" destId="{C0A99678-4D7B-4F9C-AF06-D7C62F42D055}" srcOrd="0" destOrd="0" parTransId="{B5792CF9-EBB9-4D0C-819E-FAD155F34BCB}" sibTransId="{B342FD77-F49A-4A3E-91DB-3FF1C3EFDA87}"/>
    <dgm:cxn modelId="{CC70A8B7-488C-4F86-A990-764475436A13}" type="presParOf" srcId="{3C77C5F5-F5EC-4175-83CE-B7A87D980413}" destId="{D61C98C7-BD15-4319-94B8-CFCE39D071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E5DFB7-CD67-4596-A1DB-3F871ADD905E}" type="doc">
      <dgm:prSet loTypeId="urn:microsoft.com/office/officeart/2005/8/layout/vList2" loCatId="list" qsTypeId="urn:microsoft.com/office/officeart/2005/8/quickstyle/3d4" qsCatId="3D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D6D92ADE-9F17-4A05-9F92-B7BF9A4BBC2E}" type="pres">
      <dgm:prSet presAssocID="{56E5DFB7-CD67-4596-A1DB-3F871ADD905E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DC301231-A399-4B9F-A1E9-FFD7857FF566}" type="presOf" srcId="{56E5DFB7-CD67-4596-A1DB-3F871ADD905E}" destId="{D6D92ADE-9F17-4A05-9F92-B7BF9A4BBC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C98C7-BD15-4319-94B8-CFCE39D071D9}">
      <dsp:nvSpPr>
        <dsp:cNvPr id="0" name=""/>
        <dsp:cNvSpPr/>
      </dsp:nvSpPr>
      <dsp:spPr>
        <a:xfrm>
          <a:off x="0" y="48619"/>
          <a:ext cx="10222787" cy="41653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>
              <a:latin typeface="Georgia" panose="02040502050405020303" pitchFamily="18" charset="0"/>
            </a:rPr>
            <a:t>Техники выявления внутренних ресурсов педагога:</a:t>
          </a:r>
        </a:p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>
              <a:latin typeface="Georgia" panose="02040502050405020303" pitchFamily="18" charset="0"/>
            </a:rPr>
            <a:t>проективный тест   </a:t>
          </a:r>
        </a:p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>
              <a:latin typeface="Georgia" panose="02040502050405020303" pitchFamily="18" charset="0"/>
            </a:rPr>
            <a:t>«Дизайнер своей судьбы»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400" kern="1200" dirty="0">
            <a:latin typeface="Georgia" panose="02040502050405020303" pitchFamily="18" charset="0"/>
          </a:endParaRPr>
        </a:p>
      </dsp:txBody>
      <dsp:txXfrm>
        <a:off x="203337" y="251956"/>
        <a:ext cx="9816113" cy="3758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2BFDC-AD49-E0E8-0A4C-0395A6292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3A2930-01F5-56F2-9603-9B6DB2BC0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881B4D-BC2F-D78E-F58C-D0742C714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8455-DD91-43A7-A412-E67EF0F281CC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6C5F86-B177-E2F4-EEC3-4BD9336DE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43FF12-03B9-D35B-3FBF-3238452D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A08B-447C-4E37-A272-1FCA4D89F3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29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B3A5C-F079-E426-B952-AAC840A23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C3F95-A7F2-7DA4-2C9A-E8CB3401E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C9D09-F792-86C9-5AAB-51AB33267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8455-DD91-43A7-A412-E67EF0F281CC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81A09B-5DFB-CC74-AC3C-7816587D5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04B748-A1DA-CE5B-DD5E-7AEC5F268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A08B-447C-4E37-A272-1FCA4D89F3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3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AB0A2A-9E7D-B0D4-EAE5-B2D8C67746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8DAB76-528D-B239-649D-54223B529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65783-47CE-2C01-39CB-68F82D5F0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8455-DD91-43A7-A412-E67EF0F281CC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583817-31D1-E321-A801-8DCE66998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A536D0-A914-DE21-691C-41A9A4DBB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A08B-447C-4E37-A272-1FCA4D89F3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00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79B37-4EAF-9461-195E-84B46E45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497DDE-BAD7-8CA0-4823-D13273EEA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15C8E1-C069-ABE0-727B-E5BAFD7A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8455-DD91-43A7-A412-E67EF0F281CC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FE8118-D999-29C8-439F-7DC544660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72A8B0-D2A5-CA57-CE96-2CED99F88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A08B-447C-4E37-A272-1FCA4D89F3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95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89662-202E-9EA1-1C23-A1CF9F242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34808F-F486-9A53-7F89-D04EA79EF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B6B72F-2422-CBCA-C1E6-5DFE7AB97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8455-DD91-43A7-A412-E67EF0F281CC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E5757B-83AB-B3A5-F2B7-34715FDE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85C31D-44D6-E351-13C5-A5FABC2D7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A08B-447C-4E37-A272-1FCA4D89F3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30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F44F3-A9D8-915C-A0D5-39BB5500C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737DF5-E5DF-2D75-624F-F5063389C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D56BBC-2F37-2243-834A-0911C35ED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6605C1-9B1C-C051-4800-6C0B96556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8455-DD91-43A7-A412-E67EF0F281CC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C88305-20A5-3E6D-4B56-E82ECC2BD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EC96E2-C517-5EC2-53B9-AC2D3F44E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A08B-447C-4E37-A272-1FCA4D89F3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69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21916-FB92-53EE-2F3E-EB2908C3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68CCC7-9B7F-5F5A-1857-D8FE858C0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6156F0-4494-3EDC-5BB3-7A69D8A16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E3A0F0-C0A7-86D5-786A-637BD7894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88AFDC-BC9E-39C6-A208-B6E41898B2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1A5EF6-F3FE-37BC-938F-39C2A7175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8455-DD91-43A7-A412-E67EF0F281CC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4AE1E67-5ABA-2284-DC38-06BDBE9D6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83B3CA-02FD-BBFA-2B1C-3A0C59DC6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A08B-447C-4E37-A272-1FCA4D89F3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49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FC49F3-3826-77CB-444E-DEA13E07F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098EE7-2675-C9E6-384B-564494935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8455-DD91-43A7-A412-E67EF0F281CC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06DF51F-C545-3E2C-8FD0-C23D9EDE1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9E0A64-FC3E-B2A0-DD09-CB3975DB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A08B-447C-4E37-A272-1FCA4D89F3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34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FD65C3-0693-81F2-A6ED-0B2979B23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8455-DD91-43A7-A412-E67EF0F281CC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C07C48-9A15-EBA5-605A-DBD7F21F6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7BB421-B0BA-6A51-1248-DA9F47E6E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A08B-447C-4E37-A272-1FCA4D89F3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16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B7A852-BC0A-F529-ED28-AEF2D8EDC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CFF580-FCE8-38CB-349F-4C250ACCE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ABB40D-781A-59E4-8A3B-B78B10CA9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3656C0-F7B7-A3C8-9805-EDC1FCAD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8455-DD91-43A7-A412-E67EF0F281CC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EA12F1-7C91-FC5B-B3BC-057E1A645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03411D-E74F-34FB-86A3-EAF648E63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A08B-447C-4E37-A272-1FCA4D89F3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0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C15C4-0238-4BE3-CD5F-54C90C760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4A819E-8825-33FA-80B7-8D423D43F5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B47408-6755-10DB-897D-F1BF8B850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7D7E90-71D2-B3AF-69E2-DBA00117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8455-DD91-43A7-A412-E67EF0F281CC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6E42B9-EFB2-B5C2-54B0-23E80DDCC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B49F64-E9F9-F4E6-04E1-61E1E8D3F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A08B-447C-4E37-A272-1FCA4D89F3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46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F9C0F-ED88-9B1E-047E-8E4F1208A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4F0E6A-F242-F96A-FD3D-1575609CC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226472-9600-F18B-FBDF-016419A39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48455-DD91-43A7-A412-E67EF0F281CC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B4109F-7112-7CC2-AF5E-5287CA958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E5328A-8EB5-559D-43CC-E7FB7F06D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7A08B-447C-4E37-A272-1FCA4D89F3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33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BA1574-E72E-816F-CA68-A2A90940D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" t="560" b="6270"/>
          <a:stretch/>
        </p:blipFill>
        <p:spPr>
          <a:xfrm>
            <a:off x="-164304" y="-421241"/>
            <a:ext cx="12356304" cy="7279241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7C1EB8-73DC-282B-A7F8-54E8E5D5D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034" y="5103034"/>
            <a:ext cx="7272067" cy="1655762"/>
          </a:xfrm>
        </p:spPr>
        <p:txBody>
          <a:bodyPr/>
          <a:lstStyle/>
          <a:p>
            <a:pPr algn="r">
              <a:lnSpc>
                <a:spcPct val="115000"/>
              </a:lnSpc>
            </a:pP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Евсеева </a:t>
            </a:r>
            <a:r>
              <a:rPr lang="ru-RU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Светлана Александровна, 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педагог-психолог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</a:pP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МБУ «Школа № 73» с/п д/с «Облачко»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CA5BB45A-9D18-02CE-F8FE-73AB857F3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0178115"/>
              </p:ext>
            </p:extLst>
          </p:nvPr>
        </p:nvGraphicFramePr>
        <p:xfrm>
          <a:off x="986319" y="667820"/>
          <a:ext cx="10222787" cy="4252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0784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3801C-B317-AD38-A8A5-CB21A1EE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10" y="179799"/>
            <a:ext cx="4039436" cy="6145587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посмотрите на этот рисунок.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вами часть комнаты, и вам придется взять на себя роль дизайнера, а также художника-оформителя, маляра, штукатура и т. д. Ваша задача – придать этой комнате жилой вид.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позаботьтесь об обоях!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EC842E-7040-8C13-C37F-65ED91448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708" cy="6858000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E59C1F33-EB54-05CC-097B-4E390AAD6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27803" y="109804"/>
            <a:ext cx="5315198" cy="663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9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49E9DEBD-D4CB-19C5-F742-78072E6F2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3578000"/>
              </p:ext>
            </p:extLst>
          </p:nvPr>
        </p:nvGraphicFramePr>
        <p:xfrm>
          <a:off x="595901" y="215757"/>
          <a:ext cx="11486508" cy="1474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id="{6D251C73-3ED2-8338-6612-4D27D91B2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7" y="377072"/>
            <a:ext cx="11809032" cy="6165129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начала посмотрите на дверь и окно. На этом рисунке они изображены с явным нарушением перспективы. Очень показательный момент: если вы попытались выровнять окно и дверь, то это говорит о вашем стремлении контролировать все, что происходит в вашей жизни. Вы любите быть в курсе всех событий, вам это необходимо для того, чтобы чувствовать себя счастливым. Вы предпочитаете сами все проверять.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же вы оставили дверь и окно без изменений, то это означает, что вы принимаете жизнь такой, какая она есть. Вы терпеливо, не жалуясь на судьбу,  куёте свое счастье.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нарисовали на стене еще одно окно, то это говорит о вашей повышенной потребности в общении, вы не можете жить вне общества. Если это окно занимает больше половины стены, то для вас важно, что подумают другие.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украсили пол ковром или тщательно прорисовали на нем паркет или линолеум, то это говорит о вашем ярко выраженном стремлении к независимости. Вы цените во всем основательность и разумность, вы твердо стоите на земле.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нарисовали в комнате дополнительные предметы (мебель, посуду), то это значит, что вы сами творите свою судьбу. Вы верите в счастливый случай и предопределенность, однако понимаете, что под лежачий камень вода не течет. Ваш жизненный принцип — закидывать удочки во все стороны, чтобы увеличить вероятность клёва.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следует уделить обоям или их отсутствию. Если вы закрасили стены сплошным цветом, то это говорит о том, что вам надо уделять больше внимания благоприятным возможностям, которые появляются в поле вашего зрения. А они появляются, не сомневайтесь!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старательно покрыли стены обоями с мелким рисунком, то это значит, что вы аккуратны, пунктуальны, ответственны. Крупный рисунок на обоях говорит о том, что вы настоящий бунтарь, не согласны мириться с 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тем, что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есть, и обязательно найдете (или уже нашли) свой путь. Ваша настойчивость и упорство приведут вас к успеху.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1107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435</Words>
  <Application>Microsoft Office PowerPoint</Application>
  <PresentationFormat>Широкоэкранный</PresentationFormat>
  <Paragraphs>13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Внимательно посмотрите на этот рисунок.  Перед вами часть комнаты, и вам придется взять на себя роль дизайнера, а также художника-оформителя, маляра, штукатура и т. д. Ваша задача – придать этой комнате жилой вид.  Также позаботьтесь об обоях!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Качество как объект управления</dc:title>
  <dc:creator>Эльдо Эльдо</dc:creator>
  <cp:lastModifiedBy>Анастасия Н. Гриценко</cp:lastModifiedBy>
  <cp:revision>20</cp:revision>
  <dcterms:created xsi:type="dcterms:W3CDTF">2022-07-06T11:28:02Z</dcterms:created>
  <dcterms:modified xsi:type="dcterms:W3CDTF">2024-03-18T04:20:43Z</dcterms:modified>
</cp:coreProperties>
</file>