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26" r:id="rId2"/>
    <p:sldId id="335" r:id="rId3"/>
    <p:sldId id="336" r:id="rId4"/>
    <p:sldId id="327" r:id="rId5"/>
    <p:sldId id="328" r:id="rId6"/>
    <p:sldId id="329" r:id="rId7"/>
    <p:sldId id="337" r:id="rId8"/>
    <p:sldId id="330" r:id="rId9"/>
    <p:sldId id="338" r:id="rId10"/>
    <p:sldId id="339" r:id="rId11"/>
    <p:sldId id="331" r:id="rId12"/>
    <p:sldId id="334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4090E63-50BB-454F-AF4C-72F69C2DC300}">
          <p14:sldIdLst>
            <p14:sldId id="326"/>
            <p14:sldId id="335"/>
            <p14:sldId id="336"/>
            <p14:sldId id="327"/>
            <p14:sldId id="328"/>
            <p14:sldId id="329"/>
            <p14:sldId id="337"/>
            <p14:sldId id="330"/>
            <p14:sldId id="338"/>
            <p14:sldId id="339"/>
            <p14:sldId id="331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FF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6" autoAdjust="0"/>
    <p:restoredTop sz="94383" autoAdjust="0"/>
  </p:normalViewPr>
  <p:slideViewPr>
    <p:cSldViewPr>
      <p:cViewPr varScale="1">
        <p:scale>
          <a:sx n="108" d="100"/>
          <a:sy n="108" d="100"/>
        </p:scale>
        <p:origin x="202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75DA3-BED3-42E0-8AA5-0FCA7C42D6D5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96DD58B-441E-4376-A127-A5A1922B4A84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Познавательно – исследовательская деятельность</a:t>
          </a:r>
        </a:p>
      </dgm:t>
    </dgm:pt>
    <dgm:pt modelId="{457CDB71-4D5B-4587-96B2-DBF711251F9B}" type="parTrans" cxnId="{43587676-FEE3-437B-8E60-033C64F33D3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C13F41C-B245-4FA2-B507-11625CAC5932}" type="sibTrans" cxnId="{43587676-FEE3-437B-8E60-033C64F33D3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B2D140E-085C-4063-9D28-FC17FB533389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Предмет</a:t>
          </a:r>
        </a:p>
      </dgm:t>
    </dgm:pt>
    <dgm:pt modelId="{0B735B3C-0C55-41C0-BDDF-FFFE834911E6}" type="parTrans" cxnId="{D9D0F757-6D49-47B7-8FDB-534DB200FDBD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C44D107-FFF7-4FE1-BB96-22A1152CDD23}" type="sibTrans" cxnId="{D9D0F757-6D49-47B7-8FDB-534DB200FDB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7D8B4DB-70C1-48C0-8F44-DB99743851A0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Журнал </a:t>
          </a:r>
        </a:p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«Моя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энциклопед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#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иЯ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» </a:t>
          </a:r>
        </a:p>
      </dgm:t>
    </dgm:pt>
    <dgm:pt modelId="{2E65BBD9-06D5-4B1E-A402-C8B159E2C032}" type="parTrans" cxnId="{5DCAC958-0FD9-4831-98AB-78C65CC4DEB9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B2D8184-CCFD-4CEF-A747-5E61686D4F60}" type="sibTrans" cxnId="{5DCAC958-0FD9-4831-98AB-78C65CC4DEB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C773ED4-FBE4-48F4-81A5-F4CA7E69547E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Дизайн – студия</a:t>
          </a:r>
        </a:p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«Мое интерактивное пространство»</a:t>
          </a:r>
        </a:p>
      </dgm:t>
    </dgm:pt>
    <dgm:pt modelId="{726B0767-651C-4B61-BDB5-8571CD84B36B}" type="parTrans" cxnId="{58361CD2-7D05-4FED-8290-7B3A8BB266DD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9498EE6-A0BA-4AEB-86EF-D917FEF76CC9}" type="sibTrans" cxnId="{58361CD2-7D05-4FED-8290-7B3A8BB266D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5CD5953-832A-4CFB-A81A-2CBC4AF38489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Объект</a:t>
          </a:r>
        </a:p>
      </dgm:t>
    </dgm:pt>
    <dgm:pt modelId="{3BDDEC7E-F8E4-4F48-A82D-E7A823084C83}" type="parTrans" cxnId="{5C1FAFBD-6E36-49B1-8D60-84312723E5BF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D7788A5-5FDF-4CC1-BC89-F552F777B4A9}" type="sibTrans" cxnId="{5C1FAFBD-6E36-49B1-8D60-84312723E5B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7E281C1-0F20-4096-BF1A-E40CC4A62849}">
      <dgm:prSet phldrT="[Текст]" custT="1"/>
      <dgm:spPr/>
      <dgm:t>
        <a:bodyPr/>
        <a:lstStyle/>
        <a:p>
          <a:r>
            <a:rPr lang="ru-RU" sz="2000" dirty="0" err="1">
              <a:latin typeface="Times New Roman" pitchFamily="18" charset="0"/>
              <a:cs typeface="Times New Roman" pitchFamily="18" charset="0"/>
            </a:rPr>
            <a:t>Суперлаборатор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#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иЯ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9205BE7F-094D-4FB9-8063-4D14836725A5}" type="parTrans" cxnId="{A875C2F6-EA30-416F-B2DB-E60F9B620CE3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6C3F243-1F0A-42B8-B004-E5A83FD4FDEF}" type="sibTrans" cxnId="{A875C2F6-EA30-416F-B2DB-E60F9B620CE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4ADB2A-024D-45DC-810B-67459207AD8E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Явление</a:t>
          </a:r>
        </a:p>
      </dgm:t>
    </dgm:pt>
    <dgm:pt modelId="{486A33FA-CA22-4908-A3DF-0F38C6C5E5A9}" type="parTrans" cxnId="{434DA2BE-1666-4A01-805D-3FA54AFA3365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DF55761-391A-4181-BB54-DE67A057FB31}" type="sibTrans" cxnId="{434DA2BE-1666-4A01-805D-3FA54AFA336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0834A73-F4CA-4DDD-BBD0-3293E1D0FDD8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Мастерская «Игры 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#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иЯ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» </a:t>
          </a:r>
        </a:p>
      </dgm:t>
    </dgm:pt>
    <dgm:pt modelId="{BAC9CBC5-3FF5-4BA8-B0A9-683A905AC697}" type="parTrans" cxnId="{3BCE210B-3F7B-4848-9CB1-C65A1792B55B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3B3BCB5-9D43-4EC8-9EF6-0BE50E3BB5BE}" type="sibTrans" cxnId="{3BCE210B-3F7B-4848-9CB1-C65A1792B55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5CEAFDD-802E-44AA-8500-EFA28574AAEF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Клуб «Эколог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#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иЯ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»  </a:t>
          </a:r>
        </a:p>
      </dgm:t>
    </dgm:pt>
    <dgm:pt modelId="{C0363A78-4EED-4A1B-89F4-F6A254406EBA}" type="parTrans" cxnId="{6F3FF89A-76A7-4414-A068-457C522B6500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98AB27-E33D-4E8A-BFA7-91AF6CB9F202}" type="sibTrans" cxnId="{6F3FF89A-76A7-4414-A068-457C522B650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517CF83-B659-48C4-B78C-E8850D71774A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Бюро «Мои открыт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#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иЯ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» </a:t>
          </a:r>
        </a:p>
      </dgm:t>
    </dgm:pt>
    <dgm:pt modelId="{FA5F8D5B-F2A5-48B4-8050-FDEE8D6DD6D4}" type="parTrans" cxnId="{96EEB68B-E986-4D2C-9375-E2C408F5A0D3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A9CAAAE-FEA3-4534-A38B-AEA89386684F}" type="sibTrans" cxnId="{96EEB68B-E986-4D2C-9375-E2C408F5A0D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AC519F6-8713-4F81-B754-B886AF125ED2}" type="pres">
      <dgm:prSet presAssocID="{62E75DA3-BED3-42E0-8AA5-0FCA7C42D6D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A4B51BB-6A7D-4735-B091-586992396C18}" type="pres">
      <dgm:prSet presAssocID="{196DD58B-441E-4376-A127-A5A1922B4A84}" presName="root1" presStyleCnt="0"/>
      <dgm:spPr/>
    </dgm:pt>
    <dgm:pt modelId="{93BD63E1-14B8-4E9F-A9E7-C134C28574C3}" type="pres">
      <dgm:prSet presAssocID="{196DD58B-441E-4376-A127-A5A1922B4A84}" presName="LevelOneTextNode" presStyleLbl="node0" presStyleIdx="0" presStyleCnt="1" custScaleX="146845">
        <dgm:presLayoutVars>
          <dgm:chPref val="3"/>
        </dgm:presLayoutVars>
      </dgm:prSet>
      <dgm:spPr/>
    </dgm:pt>
    <dgm:pt modelId="{DB7567F5-FCA6-468A-A1ED-8A34834B9FC9}" type="pres">
      <dgm:prSet presAssocID="{196DD58B-441E-4376-A127-A5A1922B4A84}" presName="level2hierChild" presStyleCnt="0"/>
      <dgm:spPr/>
    </dgm:pt>
    <dgm:pt modelId="{9CF85ADD-13A4-4218-B465-BDBF424E2086}" type="pres">
      <dgm:prSet presAssocID="{0B735B3C-0C55-41C0-BDDF-FFFE834911E6}" presName="conn2-1" presStyleLbl="parChTrans1D2" presStyleIdx="0" presStyleCnt="3"/>
      <dgm:spPr/>
    </dgm:pt>
    <dgm:pt modelId="{F01007BC-52CD-432F-BA99-D4AA78252ADE}" type="pres">
      <dgm:prSet presAssocID="{0B735B3C-0C55-41C0-BDDF-FFFE834911E6}" presName="connTx" presStyleLbl="parChTrans1D2" presStyleIdx="0" presStyleCnt="3"/>
      <dgm:spPr/>
    </dgm:pt>
    <dgm:pt modelId="{9EF2FB78-5488-4E15-8E36-8C144412ACF5}" type="pres">
      <dgm:prSet presAssocID="{1B2D140E-085C-4063-9D28-FC17FB533389}" presName="root2" presStyleCnt="0"/>
      <dgm:spPr/>
    </dgm:pt>
    <dgm:pt modelId="{A473A0D6-A55C-4D41-AA39-A840260908FD}" type="pres">
      <dgm:prSet presAssocID="{1B2D140E-085C-4063-9D28-FC17FB533389}" presName="LevelTwoTextNode" presStyleLbl="node2" presStyleIdx="0" presStyleCnt="3">
        <dgm:presLayoutVars>
          <dgm:chPref val="3"/>
        </dgm:presLayoutVars>
      </dgm:prSet>
      <dgm:spPr/>
    </dgm:pt>
    <dgm:pt modelId="{B18AB775-D253-42A8-890E-040DDB31F10B}" type="pres">
      <dgm:prSet presAssocID="{1B2D140E-085C-4063-9D28-FC17FB533389}" presName="level3hierChild" presStyleCnt="0"/>
      <dgm:spPr/>
    </dgm:pt>
    <dgm:pt modelId="{81C277B8-6262-4C79-B88F-D67C2C4BCB33}" type="pres">
      <dgm:prSet presAssocID="{2E65BBD9-06D5-4B1E-A402-C8B159E2C032}" presName="conn2-1" presStyleLbl="parChTrans1D3" presStyleIdx="0" presStyleCnt="6"/>
      <dgm:spPr/>
    </dgm:pt>
    <dgm:pt modelId="{B5C39F8E-BF8E-48F6-814C-F9167575F49A}" type="pres">
      <dgm:prSet presAssocID="{2E65BBD9-06D5-4B1E-A402-C8B159E2C032}" presName="connTx" presStyleLbl="parChTrans1D3" presStyleIdx="0" presStyleCnt="6"/>
      <dgm:spPr/>
    </dgm:pt>
    <dgm:pt modelId="{E624807E-0198-44C4-8333-F34FBE1E3364}" type="pres">
      <dgm:prSet presAssocID="{17D8B4DB-70C1-48C0-8F44-DB99743851A0}" presName="root2" presStyleCnt="0"/>
      <dgm:spPr/>
    </dgm:pt>
    <dgm:pt modelId="{14412C45-7B6F-4A6C-839B-8CA68C0FF50A}" type="pres">
      <dgm:prSet presAssocID="{17D8B4DB-70C1-48C0-8F44-DB99743851A0}" presName="LevelTwoTextNode" presStyleLbl="node3" presStyleIdx="0" presStyleCnt="6" custScaleX="146845">
        <dgm:presLayoutVars>
          <dgm:chPref val="3"/>
        </dgm:presLayoutVars>
      </dgm:prSet>
      <dgm:spPr/>
    </dgm:pt>
    <dgm:pt modelId="{2C7777DF-E421-49B5-81BC-0E8908FBA343}" type="pres">
      <dgm:prSet presAssocID="{17D8B4DB-70C1-48C0-8F44-DB99743851A0}" presName="level3hierChild" presStyleCnt="0"/>
      <dgm:spPr/>
    </dgm:pt>
    <dgm:pt modelId="{690C05AE-93D5-44C0-AFB5-B49ACF139916}" type="pres">
      <dgm:prSet presAssocID="{726B0767-651C-4B61-BDB5-8571CD84B36B}" presName="conn2-1" presStyleLbl="parChTrans1D3" presStyleIdx="1" presStyleCnt="6"/>
      <dgm:spPr/>
    </dgm:pt>
    <dgm:pt modelId="{9AAB3254-8821-43E3-86E5-860365E3D6A7}" type="pres">
      <dgm:prSet presAssocID="{726B0767-651C-4B61-BDB5-8571CD84B36B}" presName="connTx" presStyleLbl="parChTrans1D3" presStyleIdx="1" presStyleCnt="6"/>
      <dgm:spPr/>
    </dgm:pt>
    <dgm:pt modelId="{FE4938DA-5F40-4CDC-ADB8-649359235512}" type="pres">
      <dgm:prSet presAssocID="{8C773ED4-FBE4-48F4-81A5-F4CA7E69547E}" presName="root2" presStyleCnt="0"/>
      <dgm:spPr/>
    </dgm:pt>
    <dgm:pt modelId="{A6134DC8-5BA7-4F0D-A0FD-BEAE5A78A676}" type="pres">
      <dgm:prSet presAssocID="{8C773ED4-FBE4-48F4-81A5-F4CA7E69547E}" presName="LevelTwoTextNode" presStyleLbl="node3" presStyleIdx="1" presStyleCnt="6" custScaleX="146845">
        <dgm:presLayoutVars>
          <dgm:chPref val="3"/>
        </dgm:presLayoutVars>
      </dgm:prSet>
      <dgm:spPr/>
    </dgm:pt>
    <dgm:pt modelId="{783C90DF-39E8-416D-B55D-A6FC2458E45C}" type="pres">
      <dgm:prSet presAssocID="{8C773ED4-FBE4-48F4-81A5-F4CA7E69547E}" presName="level3hierChild" presStyleCnt="0"/>
      <dgm:spPr/>
    </dgm:pt>
    <dgm:pt modelId="{19A084EC-4026-41CD-87C8-8FA8745DEF8A}" type="pres">
      <dgm:prSet presAssocID="{3BDDEC7E-F8E4-4F48-A82D-E7A823084C83}" presName="conn2-1" presStyleLbl="parChTrans1D2" presStyleIdx="1" presStyleCnt="3"/>
      <dgm:spPr/>
    </dgm:pt>
    <dgm:pt modelId="{D1E63AF7-47F9-4998-B850-2818E560A844}" type="pres">
      <dgm:prSet presAssocID="{3BDDEC7E-F8E4-4F48-A82D-E7A823084C83}" presName="connTx" presStyleLbl="parChTrans1D2" presStyleIdx="1" presStyleCnt="3"/>
      <dgm:spPr/>
    </dgm:pt>
    <dgm:pt modelId="{4A863D71-6CCE-4146-A676-362E23E3F799}" type="pres">
      <dgm:prSet presAssocID="{C5CD5953-832A-4CFB-A81A-2CBC4AF38489}" presName="root2" presStyleCnt="0"/>
      <dgm:spPr/>
    </dgm:pt>
    <dgm:pt modelId="{E3B13E5E-4709-4B4A-8A2B-3A13B70E4749}" type="pres">
      <dgm:prSet presAssocID="{C5CD5953-832A-4CFB-A81A-2CBC4AF38489}" presName="LevelTwoTextNode" presStyleLbl="node2" presStyleIdx="1" presStyleCnt="3">
        <dgm:presLayoutVars>
          <dgm:chPref val="3"/>
        </dgm:presLayoutVars>
      </dgm:prSet>
      <dgm:spPr/>
    </dgm:pt>
    <dgm:pt modelId="{DEB41FDB-7599-4246-81A0-C04A5DD4BBE3}" type="pres">
      <dgm:prSet presAssocID="{C5CD5953-832A-4CFB-A81A-2CBC4AF38489}" presName="level3hierChild" presStyleCnt="0"/>
      <dgm:spPr/>
    </dgm:pt>
    <dgm:pt modelId="{39AA2DBA-7369-4401-A9A9-0D6F7DF5C91A}" type="pres">
      <dgm:prSet presAssocID="{C0363A78-4EED-4A1B-89F4-F6A254406EBA}" presName="conn2-1" presStyleLbl="parChTrans1D3" presStyleIdx="2" presStyleCnt="6"/>
      <dgm:spPr/>
    </dgm:pt>
    <dgm:pt modelId="{661873EF-5B6A-48D1-98AD-E320C3A81C04}" type="pres">
      <dgm:prSet presAssocID="{C0363A78-4EED-4A1B-89F4-F6A254406EBA}" presName="connTx" presStyleLbl="parChTrans1D3" presStyleIdx="2" presStyleCnt="6"/>
      <dgm:spPr/>
    </dgm:pt>
    <dgm:pt modelId="{82A2C54C-C362-4D4F-BC9F-C6B0D0530B38}" type="pres">
      <dgm:prSet presAssocID="{55CEAFDD-802E-44AA-8500-EFA28574AAEF}" presName="root2" presStyleCnt="0"/>
      <dgm:spPr/>
    </dgm:pt>
    <dgm:pt modelId="{66426375-35CF-4DA4-951C-3AC83F5FBE9A}" type="pres">
      <dgm:prSet presAssocID="{55CEAFDD-802E-44AA-8500-EFA28574AAEF}" presName="LevelTwoTextNode" presStyleLbl="node3" presStyleIdx="2" presStyleCnt="6" custScaleX="146845">
        <dgm:presLayoutVars>
          <dgm:chPref val="3"/>
        </dgm:presLayoutVars>
      </dgm:prSet>
      <dgm:spPr/>
    </dgm:pt>
    <dgm:pt modelId="{BF18D5B0-89E6-423C-9147-909429C62F68}" type="pres">
      <dgm:prSet presAssocID="{55CEAFDD-802E-44AA-8500-EFA28574AAEF}" presName="level3hierChild" presStyleCnt="0"/>
      <dgm:spPr/>
    </dgm:pt>
    <dgm:pt modelId="{66A237B3-3C23-4088-AC08-D56E6005E077}" type="pres">
      <dgm:prSet presAssocID="{BAC9CBC5-3FF5-4BA8-B0A9-683A905AC697}" presName="conn2-1" presStyleLbl="parChTrans1D3" presStyleIdx="3" presStyleCnt="6"/>
      <dgm:spPr/>
    </dgm:pt>
    <dgm:pt modelId="{0C92F614-E588-4B46-B2A5-CA94896A577E}" type="pres">
      <dgm:prSet presAssocID="{BAC9CBC5-3FF5-4BA8-B0A9-683A905AC697}" presName="connTx" presStyleLbl="parChTrans1D3" presStyleIdx="3" presStyleCnt="6"/>
      <dgm:spPr/>
    </dgm:pt>
    <dgm:pt modelId="{52D74B16-F3CC-4CE5-9F8C-A8AEAD273199}" type="pres">
      <dgm:prSet presAssocID="{E0834A73-F4CA-4DDD-BBD0-3293E1D0FDD8}" presName="root2" presStyleCnt="0"/>
      <dgm:spPr/>
    </dgm:pt>
    <dgm:pt modelId="{D52F9299-3011-4840-BFAB-2A67525B7C9E}" type="pres">
      <dgm:prSet presAssocID="{E0834A73-F4CA-4DDD-BBD0-3293E1D0FDD8}" presName="LevelTwoTextNode" presStyleLbl="node3" presStyleIdx="3" presStyleCnt="6" custScaleX="146845">
        <dgm:presLayoutVars>
          <dgm:chPref val="3"/>
        </dgm:presLayoutVars>
      </dgm:prSet>
      <dgm:spPr/>
    </dgm:pt>
    <dgm:pt modelId="{16D054AE-75ED-4917-A858-CC418CF16D25}" type="pres">
      <dgm:prSet presAssocID="{E0834A73-F4CA-4DDD-BBD0-3293E1D0FDD8}" presName="level3hierChild" presStyleCnt="0"/>
      <dgm:spPr/>
    </dgm:pt>
    <dgm:pt modelId="{59CA4452-FDBB-4AD5-A632-B0B3D93716DB}" type="pres">
      <dgm:prSet presAssocID="{486A33FA-CA22-4908-A3DF-0F38C6C5E5A9}" presName="conn2-1" presStyleLbl="parChTrans1D2" presStyleIdx="2" presStyleCnt="3"/>
      <dgm:spPr/>
    </dgm:pt>
    <dgm:pt modelId="{65840C55-B29B-4232-9DB8-4E79075F8600}" type="pres">
      <dgm:prSet presAssocID="{486A33FA-CA22-4908-A3DF-0F38C6C5E5A9}" presName="connTx" presStyleLbl="parChTrans1D2" presStyleIdx="2" presStyleCnt="3"/>
      <dgm:spPr/>
    </dgm:pt>
    <dgm:pt modelId="{7AE630E3-02F5-410C-95A1-4833DDC93B09}" type="pres">
      <dgm:prSet presAssocID="{564ADB2A-024D-45DC-810B-67459207AD8E}" presName="root2" presStyleCnt="0"/>
      <dgm:spPr/>
    </dgm:pt>
    <dgm:pt modelId="{F8643E51-26EF-4A42-82F3-9DF8CFA56296}" type="pres">
      <dgm:prSet presAssocID="{564ADB2A-024D-45DC-810B-67459207AD8E}" presName="LevelTwoTextNode" presStyleLbl="node2" presStyleIdx="2" presStyleCnt="3">
        <dgm:presLayoutVars>
          <dgm:chPref val="3"/>
        </dgm:presLayoutVars>
      </dgm:prSet>
      <dgm:spPr/>
    </dgm:pt>
    <dgm:pt modelId="{5691480B-2DF1-4B6C-AF30-0BDD02038A45}" type="pres">
      <dgm:prSet presAssocID="{564ADB2A-024D-45DC-810B-67459207AD8E}" presName="level3hierChild" presStyleCnt="0"/>
      <dgm:spPr/>
    </dgm:pt>
    <dgm:pt modelId="{25E81B4B-8848-431A-B7B0-BCE31E9489D6}" type="pres">
      <dgm:prSet presAssocID="{9205BE7F-094D-4FB9-8063-4D14836725A5}" presName="conn2-1" presStyleLbl="parChTrans1D3" presStyleIdx="4" presStyleCnt="6"/>
      <dgm:spPr/>
    </dgm:pt>
    <dgm:pt modelId="{1132840C-6E3C-4A92-BB42-A60832BA13BA}" type="pres">
      <dgm:prSet presAssocID="{9205BE7F-094D-4FB9-8063-4D14836725A5}" presName="connTx" presStyleLbl="parChTrans1D3" presStyleIdx="4" presStyleCnt="6"/>
      <dgm:spPr/>
    </dgm:pt>
    <dgm:pt modelId="{4DD3A21A-D497-4900-9042-9D385D6D7D09}" type="pres">
      <dgm:prSet presAssocID="{A7E281C1-0F20-4096-BF1A-E40CC4A62849}" presName="root2" presStyleCnt="0"/>
      <dgm:spPr/>
    </dgm:pt>
    <dgm:pt modelId="{25DAF9AD-D83F-41FB-BD3A-F8B2D13F51B1}" type="pres">
      <dgm:prSet presAssocID="{A7E281C1-0F20-4096-BF1A-E40CC4A62849}" presName="LevelTwoTextNode" presStyleLbl="node3" presStyleIdx="4" presStyleCnt="6" custScaleX="146845">
        <dgm:presLayoutVars>
          <dgm:chPref val="3"/>
        </dgm:presLayoutVars>
      </dgm:prSet>
      <dgm:spPr/>
    </dgm:pt>
    <dgm:pt modelId="{39216D89-3410-407E-B401-F58BFDA342C6}" type="pres">
      <dgm:prSet presAssocID="{A7E281C1-0F20-4096-BF1A-E40CC4A62849}" presName="level3hierChild" presStyleCnt="0"/>
      <dgm:spPr/>
    </dgm:pt>
    <dgm:pt modelId="{F30D71C4-84F8-4D83-8888-3A288E0096CC}" type="pres">
      <dgm:prSet presAssocID="{FA5F8D5B-F2A5-48B4-8050-FDEE8D6DD6D4}" presName="conn2-1" presStyleLbl="parChTrans1D3" presStyleIdx="5" presStyleCnt="6"/>
      <dgm:spPr/>
    </dgm:pt>
    <dgm:pt modelId="{835C94DF-BDEA-4100-AC48-09C1D31FE226}" type="pres">
      <dgm:prSet presAssocID="{FA5F8D5B-F2A5-48B4-8050-FDEE8D6DD6D4}" presName="connTx" presStyleLbl="parChTrans1D3" presStyleIdx="5" presStyleCnt="6"/>
      <dgm:spPr/>
    </dgm:pt>
    <dgm:pt modelId="{ABA4171D-62C6-49B1-BC8A-467DED64A693}" type="pres">
      <dgm:prSet presAssocID="{D517CF83-B659-48C4-B78C-E8850D71774A}" presName="root2" presStyleCnt="0"/>
      <dgm:spPr/>
    </dgm:pt>
    <dgm:pt modelId="{DDF9B8C1-81A2-49CA-BA22-B7585AD78BC9}" type="pres">
      <dgm:prSet presAssocID="{D517CF83-B659-48C4-B78C-E8850D71774A}" presName="LevelTwoTextNode" presStyleLbl="node3" presStyleIdx="5" presStyleCnt="6" custScaleX="146845">
        <dgm:presLayoutVars>
          <dgm:chPref val="3"/>
        </dgm:presLayoutVars>
      </dgm:prSet>
      <dgm:spPr/>
    </dgm:pt>
    <dgm:pt modelId="{39858325-1C81-4C0F-B4FF-35BA21548CA4}" type="pres">
      <dgm:prSet presAssocID="{D517CF83-B659-48C4-B78C-E8850D71774A}" presName="level3hierChild" presStyleCnt="0"/>
      <dgm:spPr/>
    </dgm:pt>
  </dgm:ptLst>
  <dgm:cxnLst>
    <dgm:cxn modelId="{3BCE210B-3F7B-4848-9CB1-C65A1792B55B}" srcId="{C5CD5953-832A-4CFB-A81A-2CBC4AF38489}" destId="{E0834A73-F4CA-4DDD-BBD0-3293E1D0FDD8}" srcOrd="1" destOrd="0" parTransId="{BAC9CBC5-3FF5-4BA8-B0A9-683A905AC697}" sibTransId="{A3B3BCB5-9D43-4EC8-9EF6-0BE50E3BB5BE}"/>
    <dgm:cxn modelId="{9793ED18-F8AD-46CD-9C8B-D3BC13E9D978}" type="presOf" srcId="{2E65BBD9-06D5-4B1E-A402-C8B159E2C032}" destId="{B5C39F8E-BF8E-48F6-814C-F9167575F49A}" srcOrd="1" destOrd="0" presId="urn:microsoft.com/office/officeart/2005/8/layout/hierarchy2"/>
    <dgm:cxn modelId="{A543BB1E-F650-49D8-B156-85E13F0E3909}" type="presOf" srcId="{196DD58B-441E-4376-A127-A5A1922B4A84}" destId="{93BD63E1-14B8-4E9F-A9E7-C134C28574C3}" srcOrd="0" destOrd="0" presId="urn:microsoft.com/office/officeart/2005/8/layout/hierarchy2"/>
    <dgm:cxn modelId="{247D7B22-1CB6-4A4F-9BAF-E36FA6BDC1A7}" type="presOf" srcId="{3BDDEC7E-F8E4-4F48-A82D-E7A823084C83}" destId="{19A084EC-4026-41CD-87C8-8FA8745DEF8A}" srcOrd="0" destOrd="0" presId="urn:microsoft.com/office/officeart/2005/8/layout/hierarchy2"/>
    <dgm:cxn modelId="{E533B124-10DA-4B6C-9DEF-EA902D5BF255}" type="presOf" srcId="{BAC9CBC5-3FF5-4BA8-B0A9-683A905AC697}" destId="{0C92F614-E588-4B46-B2A5-CA94896A577E}" srcOrd="1" destOrd="0" presId="urn:microsoft.com/office/officeart/2005/8/layout/hierarchy2"/>
    <dgm:cxn modelId="{9D6ED62E-06F3-47CE-82CE-F1AA68B020FB}" type="presOf" srcId="{17D8B4DB-70C1-48C0-8F44-DB99743851A0}" destId="{14412C45-7B6F-4A6C-839B-8CA68C0FF50A}" srcOrd="0" destOrd="0" presId="urn:microsoft.com/office/officeart/2005/8/layout/hierarchy2"/>
    <dgm:cxn modelId="{3EF96C38-9319-43F4-BC00-B2D53EE22A9A}" type="presOf" srcId="{D517CF83-B659-48C4-B78C-E8850D71774A}" destId="{DDF9B8C1-81A2-49CA-BA22-B7585AD78BC9}" srcOrd="0" destOrd="0" presId="urn:microsoft.com/office/officeart/2005/8/layout/hierarchy2"/>
    <dgm:cxn modelId="{BB1DFD39-10A9-47A6-B83C-D7EAC972D405}" type="presOf" srcId="{8C773ED4-FBE4-48F4-81A5-F4CA7E69547E}" destId="{A6134DC8-5BA7-4F0D-A0FD-BEAE5A78A676}" srcOrd="0" destOrd="0" presId="urn:microsoft.com/office/officeart/2005/8/layout/hierarchy2"/>
    <dgm:cxn modelId="{86224E3B-4F0E-41D3-9832-96A425973C2F}" type="presOf" srcId="{2E65BBD9-06D5-4B1E-A402-C8B159E2C032}" destId="{81C277B8-6262-4C79-B88F-D67C2C4BCB33}" srcOrd="0" destOrd="0" presId="urn:microsoft.com/office/officeart/2005/8/layout/hierarchy2"/>
    <dgm:cxn modelId="{492EB045-31FE-4BC1-AE0D-FABCA1EEC147}" type="presOf" srcId="{C0363A78-4EED-4A1B-89F4-F6A254406EBA}" destId="{661873EF-5B6A-48D1-98AD-E320C3A81C04}" srcOrd="1" destOrd="0" presId="urn:microsoft.com/office/officeart/2005/8/layout/hierarchy2"/>
    <dgm:cxn modelId="{035D3447-B772-47E3-99B9-BC39186625B7}" type="presOf" srcId="{1B2D140E-085C-4063-9D28-FC17FB533389}" destId="{A473A0D6-A55C-4D41-AA39-A840260908FD}" srcOrd="0" destOrd="0" presId="urn:microsoft.com/office/officeart/2005/8/layout/hierarchy2"/>
    <dgm:cxn modelId="{863DFB47-110D-4D9A-8C5D-04F2FDEC18EC}" type="presOf" srcId="{E0834A73-F4CA-4DDD-BBD0-3293E1D0FDD8}" destId="{D52F9299-3011-4840-BFAB-2A67525B7C9E}" srcOrd="0" destOrd="0" presId="urn:microsoft.com/office/officeart/2005/8/layout/hierarchy2"/>
    <dgm:cxn modelId="{8AEA8C49-625E-42A9-B912-FB21C16FAFDF}" type="presOf" srcId="{564ADB2A-024D-45DC-810B-67459207AD8E}" destId="{F8643E51-26EF-4A42-82F3-9DF8CFA56296}" srcOrd="0" destOrd="0" presId="urn:microsoft.com/office/officeart/2005/8/layout/hierarchy2"/>
    <dgm:cxn modelId="{43587676-FEE3-437B-8E60-033C64F33D39}" srcId="{62E75DA3-BED3-42E0-8AA5-0FCA7C42D6D5}" destId="{196DD58B-441E-4376-A127-A5A1922B4A84}" srcOrd="0" destOrd="0" parTransId="{457CDB71-4D5B-4587-96B2-DBF711251F9B}" sibTransId="{BC13F41C-B245-4FA2-B507-11625CAC5932}"/>
    <dgm:cxn modelId="{CA10D876-E0A4-4AC6-B4C0-8F28684169AB}" type="presOf" srcId="{726B0767-651C-4B61-BDB5-8571CD84B36B}" destId="{690C05AE-93D5-44C0-AFB5-B49ACF139916}" srcOrd="0" destOrd="0" presId="urn:microsoft.com/office/officeart/2005/8/layout/hierarchy2"/>
    <dgm:cxn modelId="{F2C3D177-ACB5-4830-95DA-E065DAF973BE}" type="presOf" srcId="{FA5F8D5B-F2A5-48B4-8050-FDEE8D6DD6D4}" destId="{F30D71C4-84F8-4D83-8888-3A288E0096CC}" srcOrd="0" destOrd="0" presId="urn:microsoft.com/office/officeart/2005/8/layout/hierarchy2"/>
    <dgm:cxn modelId="{D9D0F757-6D49-47B7-8FDB-534DB200FDBD}" srcId="{196DD58B-441E-4376-A127-A5A1922B4A84}" destId="{1B2D140E-085C-4063-9D28-FC17FB533389}" srcOrd="0" destOrd="0" parTransId="{0B735B3C-0C55-41C0-BDDF-FFFE834911E6}" sibTransId="{DC44D107-FFF7-4FE1-BB96-22A1152CDD23}"/>
    <dgm:cxn modelId="{5DCAC958-0FD9-4831-98AB-78C65CC4DEB9}" srcId="{1B2D140E-085C-4063-9D28-FC17FB533389}" destId="{17D8B4DB-70C1-48C0-8F44-DB99743851A0}" srcOrd="0" destOrd="0" parTransId="{2E65BBD9-06D5-4B1E-A402-C8B159E2C032}" sibTransId="{AB2D8184-CCFD-4CEF-A747-5E61686D4F60}"/>
    <dgm:cxn modelId="{E0B3E87A-6713-465C-989D-F9A41095FC7E}" type="presOf" srcId="{9205BE7F-094D-4FB9-8063-4D14836725A5}" destId="{1132840C-6E3C-4A92-BB42-A60832BA13BA}" srcOrd="1" destOrd="0" presId="urn:microsoft.com/office/officeart/2005/8/layout/hierarchy2"/>
    <dgm:cxn modelId="{41641581-9A1A-4F65-BD93-6250D766BC47}" type="presOf" srcId="{55CEAFDD-802E-44AA-8500-EFA28574AAEF}" destId="{66426375-35CF-4DA4-951C-3AC83F5FBE9A}" srcOrd="0" destOrd="0" presId="urn:microsoft.com/office/officeart/2005/8/layout/hierarchy2"/>
    <dgm:cxn modelId="{69F39882-6664-477A-950A-9FB3AC28B658}" type="presOf" srcId="{0B735B3C-0C55-41C0-BDDF-FFFE834911E6}" destId="{F01007BC-52CD-432F-BA99-D4AA78252ADE}" srcOrd="1" destOrd="0" presId="urn:microsoft.com/office/officeart/2005/8/layout/hierarchy2"/>
    <dgm:cxn modelId="{96EEB68B-E986-4D2C-9375-E2C408F5A0D3}" srcId="{564ADB2A-024D-45DC-810B-67459207AD8E}" destId="{D517CF83-B659-48C4-B78C-E8850D71774A}" srcOrd="1" destOrd="0" parTransId="{FA5F8D5B-F2A5-48B4-8050-FDEE8D6DD6D4}" sibTransId="{9A9CAAAE-FEA3-4534-A38B-AEA89386684F}"/>
    <dgm:cxn modelId="{260B2E8F-18A2-4E58-8543-8E11D0B57ABE}" type="presOf" srcId="{C5CD5953-832A-4CFB-A81A-2CBC4AF38489}" destId="{E3B13E5E-4709-4B4A-8A2B-3A13B70E4749}" srcOrd="0" destOrd="0" presId="urn:microsoft.com/office/officeart/2005/8/layout/hierarchy2"/>
    <dgm:cxn modelId="{9F8FC097-93AD-46B8-ADF2-F37A4FB31C75}" type="presOf" srcId="{486A33FA-CA22-4908-A3DF-0F38C6C5E5A9}" destId="{65840C55-B29B-4232-9DB8-4E79075F8600}" srcOrd="1" destOrd="0" presId="urn:microsoft.com/office/officeart/2005/8/layout/hierarchy2"/>
    <dgm:cxn modelId="{6F3FF89A-76A7-4414-A068-457C522B6500}" srcId="{C5CD5953-832A-4CFB-A81A-2CBC4AF38489}" destId="{55CEAFDD-802E-44AA-8500-EFA28574AAEF}" srcOrd="0" destOrd="0" parTransId="{C0363A78-4EED-4A1B-89F4-F6A254406EBA}" sibTransId="{0398AB27-E33D-4E8A-BFA7-91AF6CB9F202}"/>
    <dgm:cxn modelId="{F17E5AB3-E652-4310-9B86-F9417BCA51ED}" type="presOf" srcId="{3BDDEC7E-F8E4-4F48-A82D-E7A823084C83}" destId="{D1E63AF7-47F9-4998-B850-2818E560A844}" srcOrd="1" destOrd="0" presId="urn:microsoft.com/office/officeart/2005/8/layout/hierarchy2"/>
    <dgm:cxn modelId="{5F7082BB-1AC6-43EF-B365-C1F0423E3E35}" type="presOf" srcId="{C0363A78-4EED-4A1B-89F4-F6A254406EBA}" destId="{39AA2DBA-7369-4401-A9A9-0D6F7DF5C91A}" srcOrd="0" destOrd="0" presId="urn:microsoft.com/office/officeart/2005/8/layout/hierarchy2"/>
    <dgm:cxn modelId="{5C1FAFBD-6E36-49B1-8D60-84312723E5BF}" srcId="{196DD58B-441E-4376-A127-A5A1922B4A84}" destId="{C5CD5953-832A-4CFB-A81A-2CBC4AF38489}" srcOrd="1" destOrd="0" parTransId="{3BDDEC7E-F8E4-4F48-A82D-E7A823084C83}" sibTransId="{7D7788A5-5FDF-4CC1-BC89-F552F777B4A9}"/>
    <dgm:cxn modelId="{434DA2BE-1666-4A01-805D-3FA54AFA3365}" srcId="{196DD58B-441E-4376-A127-A5A1922B4A84}" destId="{564ADB2A-024D-45DC-810B-67459207AD8E}" srcOrd="2" destOrd="0" parTransId="{486A33FA-CA22-4908-A3DF-0F38C6C5E5A9}" sibTransId="{CDF55761-391A-4181-BB54-DE67A057FB31}"/>
    <dgm:cxn modelId="{702C28C4-8945-4499-B640-812C046167A0}" type="presOf" srcId="{486A33FA-CA22-4908-A3DF-0F38C6C5E5A9}" destId="{59CA4452-FDBB-4AD5-A632-B0B3D93716DB}" srcOrd="0" destOrd="0" presId="urn:microsoft.com/office/officeart/2005/8/layout/hierarchy2"/>
    <dgm:cxn modelId="{0E7104CA-CD2B-477E-BFEC-F29D1EAAF234}" type="presOf" srcId="{62E75DA3-BED3-42E0-8AA5-0FCA7C42D6D5}" destId="{BAC519F6-8713-4F81-B754-B886AF125ED2}" srcOrd="0" destOrd="0" presId="urn:microsoft.com/office/officeart/2005/8/layout/hierarchy2"/>
    <dgm:cxn modelId="{99FF00CB-2C18-4CF1-90B1-6AD48AE1ED04}" type="presOf" srcId="{A7E281C1-0F20-4096-BF1A-E40CC4A62849}" destId="{25DAF9AD-D83F-41FB-BD3A-F8B2D13F51B1}" srcOrd="0" destOrd="0" presId="urn:microsoft.com/office/officeart/2005/8/layout/hierarchy2"/>
    <dgm:cxn modelId="{F695E7CC-0DC7-46FC-9665-2EEEAC9027D3}" type="presOf" srcId="{9205BE7F-094D-4FB9-8063-4D14836725A5}" destId="{25E81B4B-8848-431A-B7B0-BCE31E9489D6}" srcOrd="0" destOrd="0" presId="urn:microsoft.com/office/officeart/2005/8/layout/hierarchy2"/>
    <dgm:cxn modelId="{58361CD2-7D05-4FED-8290-7B3A8BB266DD}" srcId="{1B2D140E-085C-4063-9D28-FC17FB533389}" destId="{8C773ED4-FBE4-48F4-81A5-F4CA7E69547E}" srcOrd="1" destOrd="0" parTransId="{726B0767-651C-4B61-BDB5-8571CD84B36B}" sibTransId="{E9498EE6-A0BA-4AEB-86EF-D917FEF76CC9}"/>
    <dgm:cxn modelId="{609A45DE-5160-4A79-A659-1B25522F131D}" type="presOf" srcId="{726B0767-651C-4B61-BDB5-8571CD84B36B}" destId="{9AAB3254-8821-43E3-86E5-860365E3D6A7}" srcOrd="1" destOrd="0" presId="urn:microsoft.com/office/officeart/2005/8/layout/hierarchy2"/>
    <dgm:cxn modelId="{8D0565E1-93DF-4F42-8AA2-39CE245DD52E}" type="presOf" srcId="{0B735B3C-0C55-41C0-BDDF-FFFE834911E6}" destId="{9CF85ADD-13A4-4218-B465-BDBF424E2086}" srcOrd="0" destOrd="0" presId="urn:microsoft.com/office/officeart/2005/8/layout/hierarchy2"/>
    <dgm:cxn modelId="{3752DFEB-8AAE-4DE1-A6AA-DD549EE3D09D}" type="presOf" srcId="{BAC9CBC5-3FF5-4BA8-B0A9-683A905AC697}" destId="{66A237B3-3C23-4088-AC08-D56E6005E077}" srcOrd="0" destOrd="0" presId="urn:microsoft.com/office/officeart/2005/8/layout/hierarchy2"/>
    <dgm:cxn modelId="{A875C2F6-EA30-416F-B2DB-E60F9B620CE3}" srcId="{564ADB2A-024D-45DC-810B-67459207AD8E}" destId="{A7E281C1-0F20-4096-BF1A-E40CC4A62849}" srcOrd="0" destOrd="0" parTransId="{9205BE7F-094D-4FB9-8063-4D14836725A5}" sibTransId="{C6C3F243-1F0A-42B8-B004-E5A83FD4FDEF}"/>
    <dgm:cxn modelId="{E7EC71FE-D5B0-4B1B-B800-44754481798A}" type="presOf" srcId="{FA5F8D5B-F2A5-48B4-8050-FDEE8D6DD6D4}" destId="{835C94DF-BDEA-4100-AC48-09C1D31FE226}" srcOrd="1" destOrd="0" presId="urn:microsoft.com/office/officeart/2005/8/layout/hierarchy2"/>
    <dgm:cxn modelId="{5E9F7A32-AB6F-4EB4-96A5-E30B668463E6}" type="presParOf" srcId="{BAC519F6-8713-4F81-B754-B886AF125ED2}" destId="{2A4B51BB-6A7D-4735-B091-586992396C18}" srcOrd="0" destOrd="0" presId="urn:microsoft.com/office/officeart/2005/8/layout/hierarchy2"/>
    <dgm:cxn modelId="{FC9F17B1-5C27-4326-B164-71DE46906BEC}" type="presParOf" srcId="{2A4B51BB-6A7D-4735-B091-586992396C18}" destId="{93BD63E1-14B8-4E9F-A9E7-C134C28574C3}" srcOrd="0" destOrd="0" presId="urn:microsoft.com/office/officeart/2005/8/layout/hierarchy2"/>
    <dgm:cxn modelId="{C0FE372B-5DCA-46D5-AB02-CC76719D0B7B}" type="presParOf" srcId="{2A4B51BB-6A7D-4735-B091-586992396C18}" destId="{DB7567F5-FCA6-468A-A1ED-8A34834B9FC9}" srcOrd="1" destOrd="0" presId="urn:microsoft.com/office/officeart/2005/8/layout/hierarchy2"/>
    <dgm:cxn modelId="{BB082FFA-17B7-4075-AA1E-8CAD2FBB6EBD}" type="presParOf" srcId="{DB7567F5-FCA6-468A-A1ED-8A34834B9FC9}" destId="{9CF85ADD-13A4-4218-B465-BDBF424E2086}" srcOrd="0" destOrd="0" presId="urn:microsoft.com/office/officeart/2005/8/layout/hierarchy2"/>
    <dgm:cxn modelId="{E10921B1-AEB3-4626-8F69-84032763411B}" type="presParOf" srcId="{9CF85ADD-13A4-4218-B465-BDBF424E2086}" destId="{F01007BC-52CD-432F-BA99-D4AA78252ADE}" srcOrd="0" destOrd="0" presId="urn:microsoft.com/office/officeart/2005/8/layout/hierarchy2"/>
    <dgm:cxn modelId="{71840CA7-8DEC-4DD4-8EC1-909B61F7E9C8}" type="presParOf" srcId="{DB7567F5-FCA6-468A-A1ED-8A34834B9FC9}" destId="{9EF2FB78-5488-4E15-8E36-8C144412ACF5}" srcOrd="1" destOrd="0" presId="urn:microsoft.com/office/officeart/2005/8/layout/hierarchy2"/>
    <dgm:cxn modelId="{FF1CC9D4-0B94-4182-BFA0-77BA4E131556}" type="presParOf" srcId="{9EF2FB78-5488-4E15-8E36-8C144412ACF5}" destId="{A473A0D6-A55C-4D41-AA39-A840260908FD}" srcOrd="0" destOrd="0" presId="urn:microsoft.com/office/officeart/2005/8/layout/hierarchy2"/>
    <dgm:cxn modelId="{C07D55ED-4A84-4C8A-A55A-32DA2123FD2B}" type="presParOf" srcId="{9EF2FB78-5488-4E15-8E36-8C144412ACF5}" destId="{B18AB775-D253-42A8-890E-040DDB31F10B}" srcOrd="1" destOrd="0" presId="urn:microsoft.com/office/officeart/2005/8/layout/hierarchy2"/>
    <dgm:cxn modelId="{F3809CC0-27E4-4F16-AF48-B43FFC7005EE}" type="presParOf" srcId="{B18AB775-D253-42A8-890E-040DDB31F10B}" destId="{81C277B8-6262-4C79-B88F-D67C2C4BCB33}" srcOrd="0" destOrd="0" presId="urn:microsoft.com/office/officeart/2005/8/layout/hierarchy2"/>
    <dgm:cxn modelId="{D57ADC8D-F405-48EC-9FA7-E2FD373DCA87}" type="presParOf" srcId="{81C277B8-6262-4C79-B88F-D67C2C4BCB33}" destId="{B5C39F8E-BF8E-48F6-814C-F9167575F49A}" srcOrd="0" destOrd="0" presId="urn:microsoft.com/office/officeart/2005/8/layout/hierarchy2"/>
    <dgm:cxn modelId="{392CA10F-37E0-4090-BEB7-B598A56FD079}" type="presParOf" srcId="{B18AB775-D253-42A8-890E-040DDB31F10B}" destId="{E624807E-0198-44C4-8333-F34FBE1E3364}" srcOrd="1" destOrd="0" presId="urn:microsoft.com/office/officeart/2005/8/layout/hierarchy2"/>
    <dgm:cxn modelId="{4F615228-1627-4A93-AA74-44B18027E405}" type="presParOf" srcId="{E624807E-0198-44C4-8333-F34FBE1E3364}" destId="{14412C45-7B6F-4A6C-839B-8CA68C0FF50A}" srcOrd="0" destOrd="0" presId="urn:microsoft.com/office/officeart/2005/8/layout/hierarchy2"/>
    <dgm:cxn modelId="{A2E21172-8D4A-43AB-A3A6-4DCFF0C15E33}" type="presParOf" srcId="{E624807E-0198-44C4-8333-F34FBE1E3364}" destId="{2C7777DF-E421-49B5-81BC-0E8908FBA343}" srcOrd="1" destOrd="0" presId="urn:microsoft.com/office/officeart/2005/8/layout/hierarchy2"/>
    <dgm:cxn modelId="{163BF343-F4E4-4DCD-B19B-625D475BDAC2}" type="presParOf" srcId="{B18AB775-D253-42A8-890E-040DDB31F10B}" destId="{690C05AE-93D5-44C0-AFB5-B49ACF139916}" srcOrd="2" destOrd="0" presId="urn:microsoft.com/office/officeart/2005/8/layout/hierarchy2"/>
    <dgm:cxn modelId="{24930D19-7378-4BBB-A682-F3878016BE1D}" type="presParOf" srcId="{690C05AE-93D5-44C0-AFB5-B49ACF139916}" destId="{9AAB3254-8821-43E3-86E5-860365E3D6A7}" srcOrd="0" destOrd="0" presId="urn:microsoft.com/office/officeart/2005/8/layout/hierarchy2"/>
    <dgm:cxn modelId="{123D8DDA-2530-4BCB-AABF-8FDD98BBD3DC}" type="presParOf" srcId="{B18AB775-D253-42A8-890E-040DDB31F10B}" destId="{FE4938DA-5F40-4CDC-ADB8-649359235512}" srcOrd="3" destOrd="0" presId="urn:microsoft.com/office/officeart/2005/8/layout/hierarchy2"/>
    <dgm:cxn modelId="{9EB2CED6-65A8-4BB7-B38A-34B4298FD949}" type="presParOf" srcId="{FE4938DA-5F40-4CDC-ADB8-649359235512}" destId="{A6134DC8-5BA7-4F0D-A0FD-BEAE5A78A676}" srcOrd="0" destOrd="0" presId="urn:microsoft.com/office/officeart/2005/8/layout/hierarchy2"/>
    <dgm:cxn modelId="{B6C209C3-1DC2-4210-9DC3-FB3FCE68F208}" type="presParOf" srcId="{FE4938DA-5F40-4CDC-ADB8-649359235512}" destId="{783C90DF-39E8-416D-B55D-A6FC2458E45C}" srcOrd="1" destOrd="0" presId="urn:microsoft.com/office/officeart/2005/8/layout/hierarchy2"/>
    <dgm:cxn modelId="{3E8A6FC0-BCBF-49D3-A49B-E1F7F0857BCF}" type="presParOf" srcId="{DB7567F5-FCA6-468A-A1ED-8A34834B9FC9}" destId="{19A084EC-4026-41CD-87C8-8FA8745DEF8A}" srcOrd="2" destOrd="0" presId="urn:microsoft.com/office/officeart/2005/8/layout/hierarchy2"/>
    <dgm:cxn modelId="{E2342B01-1761-460D-A50C-394208D41CB2}" type="presParOf" srcId="{19A084EC-4026-41CD-87C8-8FA8745DEF8A}" destId="{D1E63AF7-47F9-4998-B850-2818E560A844}" srcOrd="0" destOrd="0" presId="urn:microsoft.com/office/officeart/2005/8/layout/hierarchy2"/>
    <dgm:cxn modelId="{E1ABD7D4-41B8-4DBF-BCD7-4725747A7EEB}" type="presParOf" srcId="{DB7567F5-FCA6-468A-A1ED-8A34834B9FC9}" destId="{4A863D71-6CCE-4146-A676-362E23E3F799}" srcOrd="3" destOrd="0" presId="urn:microsoft.com/office/officeart/2005/8/layout/hierarchy2"/>
    <dgm:cxn modelId="{54B98B29-6DE7-4593-9820-185D65FE6D9C}" type="presParOf" srcId="{4A863D71-6CCE-4146-A676-362E23E3F799}" destId="{E3B13E5E-4709-4B4A-8A2B-3A13B70E4749}" srcOrd="0" destOrd="0" presId="urn:microsoft.com/office/officeart/2005/8/layout/hierarchy2"/>
    <dgm:cxn modelId="{F96395C1-597E-447F-85E9-7DA63203D387}" type="presParOf" srcId="{4A863D71-6CCE-4146-A676-362E23E3F799}" destId="{DEB41FDB-7599-4246-81A0-C04A5DD4BBE3}" srcOrd="1" destOrd="0" presId="urn:microsoft.com/office/officeart/2005/8/layout/hierarchy2"/>
    <dgm:cxn modelId="{BF2220A9-0488-4172-AFBD-9CFBAE577D86}" type="presParOf" srcId="{DEB41FDB-7599-4246-81A0-C04A5DD4BBE3}" destId="{39AA2DBA-7369-4401-A9A9-0D6F7DF5C91A}" srcOrd="0" destOrd="0" presId="urn:microsoft.com/office/officeart/2005/8/layout/hierarchy2"/>
    <dgm:cxn modelId="{FA2D61BB-E74C-451D-92C5-A93F484411E2}" type="presParOf" srcId="{39AA2DBA-7369-4401-A9A9-0D6F7DF5C91A}" destId="{661873EF-5B6A-48D1-98AD-E320C3A81C04}" srcOrd="0" destOrd="0" presId="urn:microsoft.com/office/officeart/2005/8/layout/hierarchy2"/>
    <dgm:cxn modelId="{0958770B-D296-4058-854B-9E6E75684FD3}" type="presParOf" srcId="{DEB41FDB-7599-4246-81A0-C04A5DD4BBE3}" destId="{82A2C54C-C362-4D4F-BC9F-C6B0D0530B38}" srcOrd="1" destOrd="0" presId="urn:microsoft.com/office/officeart/2005/8/layout/hierarchy2"/>
    <dgm:cxn modelId="{BB82DA28-AAFD-4F4C-BBDB-A214DF2DF6BA}" type="presParOf" srcId="{82A2C54C-C362-4D4F-BC9F-C6B0D0530B38}" destId="{66426375-35CF-4DA4-951C-3AC83F5FBE9A}" srcOrd="0" destOrd="0" presId="urn:microsoft.com/office/officeart/2005/8/layout/hierarchy2"/>
    <dgm:cxn modelId="{A9EC59BB-DC6C-40FC-B4B2-8AB8A8418229}" type="presParOf" srcId="{82A2C54C-C362-4D4F-BC9F-C6B0D0530B38}" destId="{BF18D5B0-89E6-423C-9147-909429C62F68}" srcOrd="1" destOrd="0" presId="urn:microsoft.com/office/officeart/2005/8/layout/hierarchy2"/>
    <dgm:cxn modelId="{E4844489-8117-4520-A633-A52EF659E8D1}" type="presParOf" srcId="{DEB41FDB-7599-4246-81A0-C04A5DD4BBE3}" destId="{66A237B3-3C23-4088-AC08-D56E6005E077}" srcOrd="2" destOrd="0" presId="urn:microsoft.com/office/officeart/2005/8/layout/hierarchy2"/>
    <dgm:cxn modelId="{4CE1BCC2-3AF6-4EE4-925E-2B9D9DDB2D6E}" type="presParOf" srcId="{66A237B3-3C23-4088-AC08-D56E6005E077}" destId="{0C92F614-E588-4B46-B2A5-CA94896A577E}" srcOrd="0" destOrd="0" presId="urn:microsoft.com/office/officeart/2005/8/layout/hierarchy2"/>
    <dgm:cxn modelId="{758C4FD7-3CF7-41DC-B9FD-11AADC442190}" type="presParOf" srcId="{DEB41FDB-7599-4246-81A0-C04A5DD4BBE3}" destId="{52D74B16-F3CC-4CE5-9F8C-A8AEAD273199}" srcOrd="3" destOrd="0" presId="urn:microsoft.com/office/officeart/2005/8/layout/hierarchy2"/>
    <dgm:cxn modelId="{7FD7D6F1-2B87-4A4B-ACFB-CEAAF39B8B3F}" type="presParOf" srcId="{52D74B16-F3CC-4CE5-9F8C-A8AEAD273199}" destId="{D52F9299-3011-4840-BFAB-2A67525B7C9E}" srcOrd="0" destOrd="0" presId="urn:microsoft.com/office/officeart/2005/8/layout/hierarchy2"/>
    <dgm:cxn modelId="{22AC030E-3306-4F6C-99F9-87A31EB51526}" type="presParOf" srcId="{52D74B16-F3CC-4CE5-9F8C-A8AEAD273199}" destId="{16D054AE-75ED-4917-A858-CC418CF16D25}" srcOrd="1" destOrd="0" presId="urn:microsoft.com/office/officeart/2005/8/layout/hierarchy2"/>
    <dgm:cxn modelId="{B0F739B6-CB52-4042-B508-405D3F1EFE31}" type="presParOf" srcId="{DB7567F5-FCA6-468A-A1ED-8A34834B9FC9}" destId="{59CA4452-FDBB-4AD5-A632-B0B3D93716DB}" srcOrd="4" destOrd="0" presId="urn:microsoft.com/office/officeart/2005/8/layout/hierarchy2"/>
    <dgm:cxn modelId="{62AEAE1A-9B34-4422-9E51-D14AFF2F6946}" type="presParOf" srcId="{59CA4452-FDBB-4AD5-A632-B0B3D93716DB}" destId="{65840C55-B29B-4232-9DB8-4E79075F8600}" srcOrd="0" destOrd="0" presId="urn:microsoft.com/office/officeart/2005/8/layout/hierarchy2"/>
    <dgm:cxn modelId="{125F75C4-8EA4-487B-8EE4-61C6A0A61AEA}" type="presParOf" srcId="{DB7567F5-FCA6-468A-A1ED-8A34834B9FC9}" destId="{7AE630E3-02F5-410C-95A1-4833DDC93B09}" srcOrd="5" destOrd="0" presId="urn:microsoft.com/office/officeart/2005/8/layout/hierarchy2"/>
    <dgm:cxn modelId="{E31518D3-EAFE-40B7-9B2C-FA5538433018}" type="presParOf" srcId="{7AE630E3-02F5-410C-95A1-4833DDC93B09}" destId="{F8643E51-26EF-4A42-82F3-9DF8CFA56296}" srcOrd="0" destOrd="0" presId="urn:microsoft.com/office/officeart/2005/8/layout/hierarchy2"/>
    <dgm:cxn modelId="{77863E16-7766-44BD-879A-B2B8F873F809}" type="presParOf" srcId="{7AE630E3-02F5-410C-95A1-4833DDC93B09}" destId="{5691480B-2DF1-4B6C-AF30-0BDD02038A45}" srcOrd="1" destOrd="0" presId="urn:microsoft.com/office/officeart/2005/8/layout/hierarchy2"/>
    <dgm:cxn modelId="{D9D41E5D-5493-4582-9691-A84FB5AA1200}" type="presParOf" srcId="{5691480B-2DF1-4B6C-AF30-0BDD02038A45}" destId="{25E81B4B-8848-431A-B7B0-BCE31E9489D6}" srcOrd="0" destOrd="0" presId="urn:microsoft.com/office/officeart/2005/8/layout/hierarchy2"/>
    <dgm:cxn modelId="{7BD8249C-6DE0-4FE8-A5CF-FE3446758F2F}" type="presParOf" srcId="{25E81B4B-8848-431A-B7B0-BCE31E9489D6}" destId="{1132840C-6E3C-4A92-BB42-A60832BA13BA}" srcOrd="0" destOrd="0" presId="urn:microsoft.com/office/officeart/2005/8/layout/hierarchy2"/>
    <dgm:cxn modelId="{2CAFDFCB-A883-47A9-8B99-9203FEA84938}" type="presParOf" srcId="{5691480B-2DF1-4B6C-AF30-0BDD02038A45}" destId="{4DD3A21A-D497-4900-9042-9D385D6D7D09}" srcOrd="1" destOrd="0" presId="urn:microsoft.com/office/officeart/2005/8/layout/hierarchy2"/>
    <dgm:cxn modelId="{7496C075-84CC-4115-AE45-9AE68A8DC341}" type="presParOf" srcId="{4DD3A21A-D497-4900-9042-9D385D6D7D09}" destId="{25DAF9AD-D83F-41FB-BD3A-F8B2D13F51B1}" srcOrd="0" destOrd="0" presId="urn:microsoft.com/office/officeart/2005/8/layout/hierarchy2"/>
    <dgm:cxn modelId="{6B98D589-18CE-464A-A52D-332DBF08E1C5}" type="presParOf" srcId="{4DD3A21A-D497-4900-9042-9D385D6D7D09}" destId="{39216D89-3410-407E-B401-F58BFDA342C6}" srcOrd="1" destOrd="0" presId="urn:microsoft.com/office/officeart/2005/8/layout/hierarchy2"/>
    <dgm:cxn modelId="{DA67162E-0C46-4115-A037-B2AFDA98476F}" type="presParOf" srcId="{5691480B-2DF1-4B6C-AF30-0BDD02038A45}" destId="{F30D71C4-84F8-4D83-8888-3A288E0096CC}" srcOrd="2" destOrd="0" presId="urn:microsoft.com/office/officeart/2005/8/layout/hierarchy2"/>
    <dgm:cxn modelId="{12F259BF-9B4C-48C6-B1A3-51A868F1E4A3}" type="presParOf" srcId="{F30D71C4-84F8-4D83-8888-3A288E0096CC}" destId="{835C94DF-BDEA-4100-AC48-09C1D31FE226}" srcOrd="0" destOrd="0" presId="urn:microsoft.com/office/officeart/2005/8/layout/hierarchy2"/>
    <dgm:cxn modelId="{80C996DF-3ACC-45BB-A736-945290D78A70}" type="presParOf" srcId="{5691480B-2DF1-4B6C-AF30-0BDD02038A45}" destId="{ABA4171D-62C6-49B1-BC8A-467DED64A693}" srcOrd="3" destOrd="0" presId="urn:microsoft.com/office/officeart/2005/8/layout/hierarchy2"/>
    <dgm:cxn modelId="{8560210D-E117-49EC-B44C-3273CF667811}" type="presParOf" srcId="{ABA4171D-62C6-49B1-BC8A-467DED64A693}" destId="{DDF9B8C1-81A2-49CA-BA22-B7585AD78BC9}" srcOrd="0" destOrd="0" presId="urn:microsoft.com/office/officeart/2005/8/layout/hierarchy2"/>
    <dgm:cxn modelId="{B56502EC-C63D-463A-A0C4-85A398F26861}" type="presParOf" srcId="{ABA4171D-62C6-49B1-BC8A-467DED64A693}" destId="{39858325-1C81-4C0F-B4FF-35BA21548C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153BA9-D9FC-4B04-89C5-78F564472FB9}" type="doc">
      <dgm:prSet loTypeId="urn:microsoft.com/office/officeart/2005/8/layout/cycle1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7360425-441C-4F0E-8ADB-9636BA370AFB}">
      <dgm:prSet phldrT="[Текст]" custT="1"/>
      <dgm:spPr/>
      <dgm:t>
        <a:bodyPr/>
        <a:lstStyle/>
        <a:p>
          <a:r>
            <a:rPr lang="ru-RU" sz="2000" b="0" dirty="0">
              <a:effectLst/>
              <a:latin typeface="Times New Roman" pitchFamily="18" charset="0"/>
              <a:cs typeface="Times New Roman" pitchFamily="18" charset="0"/>
            </a:rPr>
            <a:t>Семантическая интуиция</a:t>
          </a:r>
        </a:p>
      </dgm:t>
    </dgm:pt>
    <dgm:pt modelId="{5ACC3617-982C-4D54-B383-8463696047DD}" type="parTrans" cxnId="{1FB72A4E-4D11-449C-83CD-09303D9BF3BD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1074A78E-C19B-4CF1-994B-83DE86F027FF}" type="sibTrans" cxnId="{1FB72A4E-4D11-449C-83CD-09303D9BF3BD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97700206-3D5A-4584-8AEB-1EE8C63CE651}">
      <dgm:prSet phldrT="[Текст]" custT="1"/>
      <dgm:spPr/>
      <dgm:t>
        <a:bodyPr/>
        <a:lstStyle/>
        <a:p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Синектика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3ED8AD7C-9A9D-4DCA-8883-7C3464DCC8A9}" type="parTrans" cxnId="{2A6B0A47-788E-4D3D-8C5E-FD3376EE6C32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187AD5AC-860E-4CCD-86CB-91798D69F345}" type="sibTrans" cxnId="{2A6B0A47-788E-4D3D-8C5E-FD3376EE6C32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C2EF7FC2-EDFD-4693-90EF-A575F3233885}">
      <dgm:prSet phldrT="[Текст]" custT="1"/>
      <dgm:spPr/>
      <dgm:t>
        <a:bodyPr/>
        <a:lstStyle/>
        <a:p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Скампер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EDC33F55-2536-4D1C-9CF9-6DBFF7AFD426}" type="parTrans" cxnId="{E9AFEB78-BC89-4303-9290-94C73174DBEF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56AD2827-1D5D-4B69-ADC4-EB2516538989}" type="sibTrans" cxnId="{E9AFEB78-BC89-4303-9290-94C73174DBEF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3E45E042-16FF-424D-AFEE-1B407D3453C9}">
      <dgm:prSet phldrT="[Текст]" custT="1"/>
      <dgm:spPr/>
      <dgm:t>
        <a:bodyPr/>
        <a:lstStyle/>
        <a:p>
          <a:r>
            <a:rPr lang="ru-RU" sz="2000" b="0" dirty="0">
              <a:effectLst/>
              <a:latin typeface="Times New Roman" pitchFamily="18" charset="0"/>
              <a:cs typeface="Times New Roman" pitchFamily="18" charset="0"/>
            </a:rPr>
            <a:t>Гирлянда ассоциаций</a:t>
          </a:r>
        </a:p>
      </dgm:t>
    </dgm:pt>
    <dgm:pt modelId="{6B941132-64A2-48DF-8B80-42733F75C1E3}" type="parTrans" cxnId="{9E7335D6-F606-4468-890C-09ACEA429395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D8E8E50E-6598-40E2-AA79-C9A0EA8C1B5A}" type="sibTrans" cxnId="{9E7335D6-F606-4468-890C-09ACEA429395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A40CA9C1-33A3-4AD7-BC9E-D05102FE6563}">
      <dgm:prSet phldrT="[Текст]" custT="1"/>
      <dgm:spPr/>
      <dgm:t>
        <a:bodyPr/>
        <a:lstStyle/>
        <a:p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Друдлы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794074D4-89A3-4040-A7B0-5CD103851039}" type="parTrans" cxnId="{7E7145F2-8052-4E10-BD46-C8C3DF98FAD2}">
      <dgm:prSet/>
      <dgm:spPr/>
      <dgm:t>
        <a:bodyPr/>
        <a:lstStyle/>
        <a:p>
          <a:endParaRPr lang="ru-RU" sz="2000"/>
        </a:p>
      </dgm:t>
    </dgm:pt>
    <dgm:pt modelId="{4D3A26BD-ACBC-4E55-9985-B93D15D06776}" type="sibTrans" cxnId="{7E7145F2-8052-4E10-BD46-C8C3DF98FAD2}">
      <dgm:prSet/>
      <dgm:spPr/>
      <dgm:t>
        <a:bodyPr/>
        <a:lstStyle/>
        <a:p>
          <a:endParaRPr lang="ru-RU" sz="2000"/>
        </a:p>
      </dgm:t>
    </dgm:pt>
    <dgm:pt modelId="{9024B7BB-BDC4-4DEC-B43C-18BA317BB9BF}" type="pres">
      <dgm:prSet presAssocID="{2F153BA9-D9FC-4B04-89C5-78F564472FB9}" presName="cycle" presStyleCnt="0">
        <dgm:presLayoutVars>
          <dgm:dir/>
          <dgm:resizeHandles val="exact"/>
        </dgm:presLayoutVars>
      </dgm:prSet>
      <dgm:spPr/>
    </dgm:pt>
    <dgm:pt modelId="{D4F6F897-00D1-4F09-A9E4-1C98198C7FB5}" type="pres">
      <dgm:prSet presAssocID="{F7360425-441C-4F0E-8ADB-9636BA370AFB}" presName="dummy" presStyleCnt="0"/>
      <dgm:spPr/>
    </dgm:pt>
    <dgm:pt modelId="{3B44A193-8F0B-4985-85A7-67FA7A7F94B5}" type="pres">
      <dgm:prSet presAssocID="{F7360425-441C-4F0E-8ADB-9636BA370AFB}" presName="node" presStyleLbl="revTx" presStyleIdx="0" presStyleCnt="5" custScaleX="161094" custRadScaleRad="115758" custRadScaleInc="28377">
        <dgm:presLayoutVars>
          <dgm:bulletEnabled val="1"/>
        </dgm:presLayoutVars>
      </dgm:prSet>
      <dgm:spPr/>
    </dgm:pt>
    <dgm:pt modelId="{30392AE8-0423-4B75-99D2-35CDEB9F5083}" type="pres">
      <dgm:prSet presAssocID="{1074A78E-C19B-4CF1-994B-83DE86F027FF}" presName="sibTrans" presStyleLbl="node1" presStyleIdx="0" presStyleCnt="5"/>
      <dgm:spPr/>
    </dgm:pt>
    <dgm:pt modelId="{C04D0D94-D89F-4B0E-B4FA-CD361C50CB83}" type="pres">
      <dgm:prSet presAssocID="{97700206-3D5A-4584-8AEB-1EE8C63CE651}" presName="dummy" presStyleCnt="0"/>
      <dgm:spPr/>
    </dgm:pt>
    <dgm:pt modelId="{370931DB-2088-4DD1-A74C-CA5D48B414C8}" type="pres">
      <dgm:prSet presAssocID="{97700206-3D5A-4584-8AEB-1EE8C63CE651}" presName="node" presStyleLbl="revTx" presStyleIdx="1" presStyleCnt="5" custScaleX="119113" custRadScaleRad="119675" custRadScaleInc="-12281">
        <dgm:presLayoutVars>
          <dgm:bulletEnabled val="1"/>
        </dgm:presLayoutVars>
      </dgm:prSet>
      <dgm:spPr/>
    </dgm:pt>
    <dgm:pt modelId="{CA8C0654-8357-4C04-9B6F-B73DEAC7BFF7}" type="pres">
      <dgm:prSet presAssocID="{187AD5AC-860E-4CCD-86CB-91798D69F345}" presName="sibTrans" presStyleLbl="node1" presStyleIdx="1" presStyleCnt="5"/>
      <dgm:spPr/>
    </dgm:pt>
    <dgm:pt modelId="{B16BD2F1-F9F8-4EAE-9564-A95626A6766C}" type="pres">
      <dgm:prSet presAssocID="{A40CA9C1-33A3-4AD7-BC9E-D05102FE6563}" presName="dummy" presStyleCnt="0"/>
      <dgm:spPr/>
    </dgm:pt>
    <dgm:pt modelId="{AB7C6386-D325-4CFC-B8DA-33D1F998A3DE}" type="pres">
      <dgm:prSet presAssocID="{A40CA9C1-33A3-4AD7-BC9E-D05102FE6563}" presName="node" presStyleLbl="revTx" presStyleIdx="2" presStyleCnt="5">
        <dgm:presLayoutVars>
          <dgm:bulletEnabled val="1"/>
        </dgm:presLayoutVars>
      </dgm:prSet>
      <dgm:spPr/>
    </dgm:pt>
    <dgm:pt modelId="{F134C57F-6DF8-4D75-833E-92E5966A0491}" type="pres">
      <dgm:prSet presAssocID="{4D3A26BD-ACBC-4E55-9985-B93D15D06776}" presName="sibTrans" presStyleLbl="node1" presStyleIdx="2" presStyleCnt="5"/>
      <dgm:spPr/>
    </dgm:pt>
    <dgm:pt modelId="{F56CE8DE-6849-486F-BFDA-156F16172AE9}" type="pres">
      <dgm:prSet presAssocID="{C2EF7FC2-EDFD-4693-90EF-A575F3233885}" presName="dummy" presStyleCnt="0"/>
      <dgm:spPr/>
    </dgm:pt>
    <dgm:pt modelId="{734B013C-1867-4DFD-B578-58C377136427}" type="pres">
      <dgm:prSet presAssocID="{C2EF7FC2-EDFD-4693-90EF-A575F3233885}" presName="node" presStyleLbl="revTx" presStyleIdx="3" presStyleCnt="5">
        <dgm:presLayoutVars>
          <dgm:bulletEnabled val="1"/>
        </dgm:presLayoutVars>
      </dgm:prSet>
      <dgm:spPr/>
    </dgm:pt>
    <dgm:pt modelId="{9CCC802B-BE49-4B49-B524-7B840A662F05}" type="pres">
      <dgm:prSet presAssocID="{56AD2827-1D5D-4B69-ADC4-EB2516538989}" presName="sibTrans" presStyleLbl="node1" presStyleIdx="3" presStyleCnt="5"/>
      <dgm:spPr/>
    </dgm:pt>
    <dgm:pt modelId="{00B0634D-2E29-4C12-BDF4-80FA46F83521}" type="pres">
      <dgm:prSet presAssocID="{3E45E042-16FF-424D-AFEE-1B407D3453C9}" presName="dummy" presStyleCnt="0"/>
      <dgm:spPr/>
    </dgm:pt>
    <dgm:pt modelId="{BFFC2F53-2156-4875-B133-967154E9B492}" type="pres">
      <dgm:prSet presAssocID="{3E45E042-16FF-424D-AFEE-1B407D3453C9}" presName="node" presStyleLbl="revTx" presStyleIdx="4" presStyleCnt="5" custScaleX="166687" custRadScaleRad="108893" custRadScaleInc="-19139">
        <dgm:presLayoutVars>
          <dgm:bulletEnabled val="1"/>
        </dgm:presLayoutVars>
      </dgm:prSet>
      <dgm:spPr/>
    </dgm:pt>
    <dgm:pt modelId="{067FE976-65C1-44E7-A67E-D6066E18480F}" type="pres">
      <dgm:prSet presAssocID="{D8E8E50E-6598-40E2-AA79-C9A0EA8C1B5A}" presName="sibTrans" presStyleLbl="node1" presStyleIdx="4" presStyleCnt="5"/>
      <dgm:spPr/>
    </dgm:pt>
  </dgm:ptLst>
  <dgm:cxnLst>
    <dgm:cxn modelId="{1B129206-CCF6-4312-A3E4-410E1E88C641}" type="presOf" srcId="{F7360425-441C-4F0E-8ADB-9636BA370AFB}" destId="{3B44A193-8F0B-4985-85A7-67FA7A7F94B5}" srcOrd="0" destOrd="0" presId="urn:microsoft.com/office/officeart/2005/8/layout/cycle1"/>
    <dgm:cxn modelId="{AD90641A-7368-4FE2-8531-A0ADF7BFE926}" type="presOf" srcId="{187AD5AC-860E-4CCD-86CB-91798D69F345}" destId="{CA8C0654-8357-4C04-9B6F-B73DEAC7BFF7}" srcOrd="0" destOrd="0" presId="urn:microsoft.com/office/officeart/2005/8/layout/cycle1"/>
    <dgm:cxn modelId="{10D3CD23-9E52-4602-962C-AF115CCF64B5}" type="presOf" srcId="{C2EF7FC2-EDFD-4693-90EF-A575F3233885}" destId="{734B013C-1867-4DFD-B578-58C377136427}" srcOrd="0" destOrd="0" presId="urn:microsoft.com/office/officeart/2005/8/layout/cycle1"/>
    <dgm:cxn modelId="{08E1172F-8558-42E6-9216-F7D9B8FD6A84}" type="presOf" srcId="{3E45E042-16FF-424D-AFEE-1B407D3453C9}" destId="{BFFC2F53-2156-4875-B133-967154E9B492}" srcOrd="0" destOrd="0" presId="urn:microsoft.com/office/officeart/2005/8/layout/cycle1"/>
    <dgm:cxn modelId="{47773A30-89D0-4DFC-AF68-C6E0CC6E605F}" type="presOf" srcId="{D8E8E50E-6598-40E2-AA79-C9A0EA8C1B5A}" destId="{067FE976-65C1-44E7-A67E-D6066E18480F}" srcOrd="0" destOrd="0" presId="urn:microsoft.com/office/officeart/2005/8/layout/cycle1"/>
    <dgm:cxn modelId="{2A6B0A47-788E-4D3D-8C5E-FD3376EE6C32}" srcId="{2F153BA9-D9FC-4B04-89C5-78F564472FB9}" destId="{97700206-3D5A-4584-8AEB-1EE8C63CE651}" srcOrd="1" destOrd="0" parTransId="{3ED8AD7C-9A9D-4DCA-8883-7C3464DCC8A9}" sibTransId="{187AD5AC-860E-4CCD-86CB-91798D69F345}"/>
    <dgm:cxn modelId="{1FB72A4E-4D11-449C-83CD-09303D9BF3BD}" srcId="{2F153BA9-D9FC-4B04-89C5-78F564472FB9}" destId="{F7360425-441C-4F0E-8ADB-9636BA370AFB}" srcOrd="0" destOrd="0" parTransId="{5ACC3617-982C-4D54-B383-8463696047DD}" sibTransId="{1074A78E-C19B-4CF1-994B-83DE86F027FF}"/>
    <dgm:cxn modelId="{C1C21C76-F9D8-4D20-AD1D-31BD76EDB888}" type="presOf" srcId="{A40CA9C1-33A3-4AD7-BC9E-D05102FE6563}" destId="{AB7C6386-D325-4CFC-B8DA-33D1F998A3DE}" srcOrd="0" destOrd="0" presId="urn:microsoft.com/office/officeart/2005/8/layout/cycle1"/>
    <dgm:cxn modelId="{E9AFEB78-BC89-4303-9290-94C73174DBEF}" srcId="{2F153BA9-D9FC-4B04-89C5-78F564472FB9}" destId="{C2EF7FC2-EDFD-4693-90EF-A575F3233885}" srcOrd="3" destOrd="0" parTransId="{EDC33F55-2536-4D1C-9CF9-6DBFF7AFD426}" sibTransId="{56AD2827-1D5D-4B69-ADC4-EB2516538989}"/>
    <dgm:cxn modelId="{F232CBA0-E1F1-4F9B-99BE-F58BCF4ED779}" type="presOf" srcId="{4D3A26BD-ACBC-4E55-9985-B93D15D06776}" destId="{F134C57F-6DF8-4D75-833E-92E5966A0491}" srcOrd="0" destOrd="0" presId="urn:microsoft.com/office/officeart/2005/8/layout/cycle1"/>
    <dgm:cxn modelId="{8C209FA4-C300-412C-8278-19C96D48ED81}" type="presOf" srcId="{97700206-3D5A-4584-8AEB-1EE8C63CE651}" destId="{370931DB-2088-4DD1-A74C-CA5D48B414C8}" srcOrd="0" destOrd="0" presId="urn:microsoft.com/office/officeart/2005/8/layout/cycle1"/>
    <dgm:cxn modelId="{96A4EBB5-3768-43AE-9C18-A11F56254B0F}" type="presOf" srcId="{1074A78E-C19B-4CF1-994B-83DE86F027FF}" destId="{30392AE8-0423-4B75-99D2-35CDEB9F5083}" srcOrd="0" destOrd="0" presId="urn:microsoft.com/office/officeart/2005/8/layout/cycle1"/>
    <dgm:cxn modelId="{19937AB9-9DD0-4C98-99C0-FF7439CD607C}" type="presOf" srcId="{56AD2827-1D5D-4B69-ADC4-EB2516538989}" destId="{9CCC802B-BE49-4B49-B524-7B840A662F05}" srcOrd="0" destOrd="0" presId="urn:microsoft.com/office/officeart/2005/8/layout/cycle1"/>
    <dgm:cxn modelId="{9E7335D6-F606-4468-890C-09ACEA429395}" srcId="{2F153BA9-D9FC-4B04-89C5-78F564472FB9}" destId="{3E45E042-16FF-424D-AFEE-1B407D3453C9}" srcOrd="4" destOrd="0" parTransId="{6B941132-64A2-48DF-8B80-42733F75C1E3}" sibTransId="{D8E8E50E-6598-40E2-AA79-C9A0EA8C1B5A}"/>
    <dgm:cxn modelId="{A040E7E3-FB4B-4B7D-8DBD-363FBFF77C50}" type="presOf" srcId="{2F153BA9-D9FC-4B04-89C5-78F564472FB9}" destId="{9024B7BB-BDC4-4DEC-B43C-18BA317BB9BF}" srcOrd="0" destOrd="0" presId="urn:microsoft.com/office/officeart/2005/8/layout/cycle1"/>
    <dgm:cxn modelId="{7E7145F2-8052-4E10-BD46-C8C3DF98FAD2}" srcId="{2F153BA9-D9FC-4B04-89C5-78F564472FB9}" destId="{A40CA9C1-33A3-4AD7-BC9E-D05102FE6563}" srcOrd="2" destOrd="0" parTransId="{794074D4-89A3-4040-A7B0-5CD103851039}" sibTransId="{4D3A26BD-ACBC-4E55-9985-B93D15D06776}"/>
    <dgm:cxn modelId="{6DEBC77A-E55E-4B93-8060-8B4D80E9DEDA}" type="presParOf" srcId="{9024B7BB-BDC4-4DEC-B43C-18BA317BB9BF}" destId="{D4F6F897-00D1-4F09-A9E4-1C98198C7FB5}" srcOrd="0" destOrd="0" presId="urn:microsoft.com/office/officeart/2005/8/layout/cycle1"/>
    <dgm:cxn modelId="{15510758-4406-426A-9551-7EE49FCB206E}" type="presParOf" srcId="{9024B7BB-BDC4-4DEC-B43C-18BA317BB9BF}" destId="{3B44A193-8F0B-4985-85A7-67FA7A7F94B5}" srcOrd="1" destOrd="0" presId="urn:microsoft.com/office/officeart/2005/8/layout/cycle1"/>
    <dgm:cxn modelId="{773B18D1-AD2F-4010-B19B-9DEE937B36B1}" type="presParOf" srcId="{9024B7BB-BDC4-4DEC-B43C-18BA317BB9BF}" destId="{30392AE8-0423-4B75-99D2-35CDEB9F5083}" srcOrd="2" destOrd="0" presId="urn:microsoft.com/office/officeart/2005/8/layout/cycle1"/>
    <dgm:cxn modelId="{88E6B5CE-D18B-4880-891B-7BF0E8E2FD08}" type="presParOf" srcId="{9024B7BB-BDC4-4DEC-B43C-18BA317BB9BF}" destId="{C04D0D94-D89F-4B0E-B4FA-CD361C50CB83}" srcOrd="3" destOrd="0" presId="urn:microsoft.com/office/officeart/2005/8/layout/cycle1"/>
    <dgm:cxn modelId="{8B1D29F5-4F0C-486B-8A5B-65CBB14168BA}" type="presParOf" srcId="{9024B7BB-BDC4-4DEC-B43C-18BA317BB9BF}" destId="{370931DB-2088-4DD1-A74C-CA5D48B414C8}" srcOrd="4" destOrd="0" presId="urn:microsoft.com/office/officeart/2005/8/layout/cycle1"/>
    <dgm:cxn modelId="{EAF4B1AC-A02D-4CE5-B825-0567F1CE5B59}" type="presParOf" srcId="{9024B7BB-BDC4-4DEC-B43C-18BA317BB9BF}" destId="{CA8C0654-8357-4C04-9B6F-B73DEAC7BFF7}" srcOrd="5" destOrd="0" presId="urn:microsoft.com/office/officeart/2005/8/layout/cycle1"/>
    <dgm:cxn modelId="{CCC41D74-45E5-440D-A4DA-48089C00F9A1}" type="presParOf" srcId="{9024B7BB-BDC4-4DEC-B43C-18BA317BB9BF}" destId="{B16BD2F1-F9F8-4EAE-9564-A95626A6766C}" srcOrd="6" destOrd="0" presId="urn:microsoft.com/office/officeart/2005/8/layout/cycle1"/>
    <dgm:cxn modelId="{4B1F9F1E-2852-4CCA-A500-F6578A636BEC}" type="presParOf" srcId="{9024B7BB-BDC4-4DEC-B43C-18BA317BB9BF}" destId="{AB7C6386-D325-4CFC-B8DA-33D1F998A3DE}" srcOrd="7" destOrd="0" presId="urn:microsoft.com/office/officeart/2005/8/layout/cycle1"/>
    <dgm:cxn modelId="{44537D53-3C85-4CAC-BE93-448A58F108CC}" type="presParOf" srcId="{9024B7BB-BDC4-4DEC-B43C-18BA317BB9BF}" destId="{F134C57F-6DF8-4D75-833E-92E5966A0491}" srcOrd="8" destOrd="0" presId="urn:microsoft.com/office/officeart/2005/8/layout/cycle1"/>
    <dgm:cxn modelId="{CF9E41B9-3CF6-4C09-B3AA-445B73AA2EE4}" type="presParOf" srcId="{9024B7BB-BDC4-4DEC-B43C-18BA317BB9BF}" destId="{F56CE8DE-6849-486F-BFDA-156F16172AE9}" srcOrd="9" destOrd="0" presId="urn:microsoft.com/office/officeart/2005/8/layout/cycle1"/>
    <dgm:cxn modelId="{4E230653-1095-4286-BBC3-2A94DF0EE910}" type="presParOf" srcId="{9024B7BB-BDC4-4DEC-B43C-18BA317BB9BF}" destId="{734B013C-1867-4DFD-B578-58C377136427}" srcOrd="10" destOrd="0" presId="urn:microsoft.com/office/officeart/2005/8/layout/cycle1"/>
    <dgm:cxn modelId="{C36652C6-52F3-4AFA-8EC9-8BE1F80627F8}" type="presParOf" srcId="{9024B7BB-BDC4-4DEC-B43C-18BA317BB9BF}" destId="{9CCC802B-BE49-4B49-B524-7B840A662F05}" srcOrd="11" destOrd="0" presId="urn:microsoft.com/office/officeart/2005/8/layout/cycle1"/>
    <dgm:cxn modelId="{AB71F83B-4567-41FC-903B-3AA810CEF775}" type="presParOf" srcId="{9024B7BB-BDC4-4DEC-B43C-18BA317BB9BF}" destId="{00B0634D-2E29-4C12-BDF4-80FA46F83521}" srcOrd="12" destOrd="0" presId="urn:microsoft.com/office/officeart/2005/8/layout/cycle1"/>
    <dgm:cxn modelId="{882929DC-1EE9-4933-9208-B61CEECD771F}" type="presParOf" srcId="{9024B7BB-BDC4-4DEC-B43C-18BA317BB9BF}" destId="{BFFC2F53-2156-4875-B133-967154E9B492}" srcOrd="13" destOrd="0" presId="urn:microsoft.com/office/officeart/2005/8/layout/cycle1"/>
    <dgm:cxn modelId="{8A107555-FA25-49D7-9D00-D27EF38552CF}" type="presParOf" srcId="{9024B7BB-BDC4-4DEC-B43C-18BA317BB9BF}" destId="{067FE976-65C1-44E7-A67E-D6066E18480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032685-0420-466C-9D70-7CE560AC4E7A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0C11245-7FCB-4956-99EF-78297E170D90}">
      <dgm:prSet phldrT="[Текст]" custT="1"/>
      <dgm:spPr/>
      <dgm:t>
        <a:bodyPr/>
        <a:lstStyle/>
        <a:p>
          <a:r>
            <a:rPr lang="ru-RU" sz="4400" b="1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говорящая стена</a:t>
          </a:r>
        </a:p>
      </dgm:t>
    </dgm:pt>
    <dgm:pt modelId="{1C829EA2-7FF5-4D22-AFDC-7D1ABC0E9FCA}" type="parTrans" cxnId="{F30F06B3-C415-4C72-8AF7-5C91539BC5C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02FB0AB-B221-4A35-BB98-E42CDDD5F162}" type="sibTrans" cxnId="{F30F06B3-C415-4C72-8AF7-5C91539BC5C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1316F4-155E-4ADC-9801-C1D2BA21F665}">
      <dgm:prSet phldrT="[Текст]" custT="1"/>
      <dgm:spPr/>
      <dgm:t>
        <a:bodyPr/>
        <a:lstStyle/>
        <a:p>
          <a:r>
            <a:rPr lang="ru-RU" sz="4000" b="1" cap="none" spc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гирлянда ассоциаций</a:t>
          </a:r>
          <a:r>
            <a:rPr lang="ru-RU" sz="4400" b="1" cap="none" spc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4400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00D7E92-E49E-4412-9D45-3748EED3EAB2}" type="parTrans" cxnId="{D094ADB3-B846-4623-A64F-F1D21C4F2B9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BDBAFB3-936C-4572-A71E-E7E999590951}" type="sibTrans" cxnId="{D094ADB3-B846-4623-A64F-F1D21C4F2B9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C162FA4-F827-49FC-BFDD-D679841737B1}">
      <dgm:prSet phldrT="[Текст]" custT="1"/>
      <dgm:spPr/>
      <dgm:t>
        <a:bodyPr/>
        <a:lstStyle/>
        <a:p>
          <a:r>
            <a:rPr lang="ru-RU" sz="4000" b="1" cap="none" spc="0" dirty="0" err="1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друдлы</a:t>
          </a:r>
          <a:endParaRPr lang="ru-RU" sz="4000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52443DC-5A9D-48F4-9510-916C0606119F}" type="sibTrans" cxnId="{9A869FB9-FC04-46C1-BDD3-8E504D2FCBF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B0974A-6284-48F2-B761-B94C5A6D6D81}" type="parTrans" cxnId="{9A869FB9-FC04-46C1-BDD3-8E504D2FCBF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7AAE04B-2435-4647-9FCA-0EB473B9CFB5}" type="pres">
      <dgm:prSet presAssocID="{66032685-0420-466C-9D70-7CE560AC4E7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4592978-A03E-4DCE-BF71-EFCF41C746D1}" type="pres">
      <dgm:prSet presAssocID="{E0C11245-7FCB-4956-99EF-78297E170D90}" presName="circle1" presStyleLbl="node1" presStyleIdx="0" presStyleCnt="3"/>
      <dgm:spPr/>
    </dgm:pt>
    <dgm:pt modelId="{EAA428F9-F02E-4A12-BD86-E3EACED3F992}" type="pres">
      <dgm:prSet presAssocID="{E0C11245-7FCB-4956-99EF-78297E170D90}" presName="space" presStyleCnt="0"/>
      <dgm:spPr/>
    </dgm:pt>
    <dgm:pt modelId="{4A3BF207-1C8E-4244-BDD7-8C415ADC400B}" type="pres">
      <dgm:prSet presAssocID="{E0C11245-7FCB-4956-99EF-78297E170D90}" presName="rect1" presStyleLbl="alignAcc1" presStyleIdx="0" presStyleCnt="3" custLinFactNeighborX="298"/>
      <dgm:spPr/>
    </dgm:pt>
    <dgm:pt modelId="{4751A5B9-52AC-457C-9F31-12403F522C0A}" type="pres">
      <dgm:prSet presAssocID="{C31316F4-155E-4ADC-9801-C1D2BA21F665}" presName="vertSpace2" presStyleLbl="node1" presStyleIdx="0" presStyleCnt="3"/>
      <dgm:spPr/>
    </dgm:pt>
    <dgm:pt modelId="{8B59DE9C-EA90-4B05-8954-598D49F033E7}" type="pres">
      <dgm:prSet presAssocID="{C31316F4-155E-4ADC-9801-C1D2BA21F665}" presName="circle2" presStyleLbl="node1" presStyleIdx="1" presStyleCnt="3"/>
      <dgm:spPr/>
    </dgm:pt>
    <dgm:pt modelId="{F0BD0DC2-CF2E-4037-BA55-913018727B7A}" type="pres">
      <dgm:prSet presAssocID="{C31316F4-155E-4ADC-9801-C1D2BA21F665}" presName="rect2" presStyleLbl="alignAcc1" presStyleIdx="1" presStyleCnt="3" custLinFactNeighborX="301" custLinFactNeighborY="-501"/>
      <dgm:spPr/>
    </dgm:pt>
    <dgm:pt modelId="{330404EF-7F7F-48B7-85B9-C46BDF280564}" type="pres">
      <dgm:prSet presAssocID="{2C162FA4-F827-49FC-BFDD-D679841737B1}" presName="vertSpace3" presStyleLbl="node1" presStyleIdx="1" presStyleCnt="3"/>
      <dgm:spPr/>
    </dgm:pt>
    <dgm:pt modelId="{6621B936-F95A-41F6-A40E-5F157A681EBA}" type="pres">
      <dgm:prSet presAssocID="{2C162FA4-F827-49FC-BFDD-D679841737B1}" presName="circle3" presStyleLbl="node1" presStyleIdx="2" presStyleCnt="3"/>
      <dgm:spPr/>
    </dgm:pt>
    <dgm:pt modelId="{12F88A97-0050-476B-88EA-CB8146E19C1B}" type="pres">
      <dgm:prSet presAssocID="{2C162FA4-F827-49FC-BFDD-D679841737B1}" presName="rect3" presStyleLbl="alignAcc1" presStyleIdx="2" presStyleCnt="3"/>
      <dgm:spPr/>
    </dgm:pt>
    <dgm:pt modelId="{15AB5A81-5F68-4601-97C3-6CD635F0AE05}" type="pres">
      <dgm:prSet presAssocID="{E0C11245-7FCB-4956-99EF-78297E170D9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D09F0B99-0CC8-47C8-9DB2-B7B277514995}" type="pres">
      <dgm:prSet presAssocID="{C31316F4-155E-4ADC-9801-C1D2BA21F665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F24BE122-62C5-4D22-A149-17FFFB538D0B}" type="pres">
      <dgm:prSet presAssocID="{2C162FA4-F827-49FC-BFDD-D679841737B1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E41A3809-04FA-4C74-BE9B-EAB452E56E5F}" type="presOf" srcId="{66032685-0420-466C-9D70-7CE560AC4E7A}" destId="{77AAE04B-2435-4647-9FCA-0EB473B9CFB5}" srcOrd="0" destOrd="0" presId="urn:microsoft.com/office/officeart/2005/8/layout/target3"/>
    <dgm:cxn modelId="{E95EBE0C-9DA0-4AF5-B766-A21811B823F1}" type="presOf" srcId="{E0C11245-7FCB-4956-99EF-78297E170D90}" destId="{15AB5A81-5F68-4601-97C3-6CD635F0AE05}" srcOrd="1" destOrd="0" presId="urn:microsoft.com/office/officeart/2005/8/layout/target3"/>
    <dgm:cxn modelId="{6B53F934-EA08-4949-A19F-6716CF847E0A}" type="presOf" srcId="{2C162FA4-F827-49FC-BFDD-D679841737B1}" destId="{F24BE122-62C5-4D22-A149-17FFFB538D0B}" srcOrd="1" destOrd="0" presId="urn:microsoft.com/office/officeart/2005/8/layout/target3"/>
    <dgm:cxn modelId="{E7BCCD41-0631-45C2-AFCD-4AA94A2E23B5}" type="presOf" srcId="{C31316F4-155E-4ADC-9801-C1D2BA21F665}" destId="{F0BD0DC2-CF2E-4037-BA55-913018727B7A}" srcOrd="0" destOrd="0" presId="urn:microsoft.com/office/officeart/2005/8/layout/target3"/>
    <dgm:cxn modelId="{5F8BAF4F-5716-41D6-8AAE-C712B5405742}" type="presOf" srcId="{2C162FA4-F827-49FC-BFDD-D679841737B1}" destId="{12F88A97-0050-476B-88EA-CB8146E19C1B}" srcOrd="0" destOrd="0" presId="urn:microsoft.com/office/officeart/2005/8/layout/target3"/>
    <dgm:cxn modelId="{F30F06B3-C415-4C72-8AF7-5C91539BC5C5}" srcId="{66032685-0420-466C-9D70-7CE560AC4E7A}" destId="{E0C11245-7FCB-4956-99EF-78297E170D90}" srcOrd="0" destOrd="0" parTransId="{1C829EA2-7FF5-4D22-AFDC-7D1ABC0E9FCA}" sibTransId="{002FB0AB-B221-4A35-BB98-E42CDDD5F162}"/>
    <dgm:cxn modelId="{D094ADB3-B846-4623-A64F-F1D21C4F2B99}" srcId="{66032685-0420-466C-9D70-7CE560AC4E7A}" destId="{C31316F4-155E-4ADC-9801-C1D2BA21F665}" srcOrd="1" destOrd="0" parTransId="{400D7E92-E49E-4412-9D45-3748EED3EAB2}" sibTransId="{DBDBAFB3-936C-4572-A71E-E7E999590951}"/>
    <dgm:cxn modelId="{9A869FB9-FC04-46C1-BDD3-8E504D2FCBFA}" srcId="{66032685-0420-466C-9D70-7CE560AC4E7A}" destId="{2C162FA4-F827-49FC-BFDD-D679841737B1}" srcOrd="2" destOrd="0" parTransId="{05B0974A-6284-48F2-B761-B94C5A6D6D81}" sibTransId="{E52443DC-5A9D-48F4-9510-916C0606119F}"/>
    <dgm:cxn modelId="{6A8F3CF5-4473-4598-B253-78D6EE9B497D}" type="presOf" srcId="{C31316F4-155E-4ADC-9801-C1D2BA21F665}" destId="{D09F0B99-0CC8-47C8-9DB2-B7B277514995}" srcOrd="1" destOrd="0" presId="urn:microsoft.com/office/officeart/2005/8/layout/target3"/>
    <dgm:cxn modelId="{E8A3ABFD-1DED-4967-8A38-8FC6A4D42578}" type="presOf" srcId="{E0C11245-7FCB-4956-99EF-78297E170D90}" destId="{4A3BF207-1C8E-4244-BDD7-8C415ADC400B}" srcOrd="0" destOrd="0" presId="urn:microsoft.com/office/officeart/2005/8/layout/target3"/>
    <dgm:cxn modelId="{2F5CDA78-9777-46E7-A102-D7BC9CF28611}" type="presParOf" srcId="{77AAE04B-2435-4647-9FCA-0EB473B9CFB5}" destId="{94592978-A03E-4DCE-BF71-EFCF41C746D1}" srcOrd="0" destOrd="0" presId="urn:microsoft.com/office/officeart/2005/8/layout/target3"/>
    <dgm:cxn modelId="{22BDC15B-2257-49B5-9ACA-88E425579DD7}" type="presParOf" srcId="{77AAE04B-2435-4647-9FCA-0EB473B9CFB5}" destId="{EAA428F9-F02E-4A12-BD86-E3EACED3F992}" srcOrd="1" destOrd="0" presId="urn:microsoft.com/office/officeart/2005/8/layout/target3"/>
    <dgm:cxn modelId="{D99A5117-94A1-4384-ADC9-DDBB2A7D159D}" type="presParOf" srcId="{77AAE04B-2435-4647-9FCA-0EB473B9CFB5}" destId="{4A3BF207-1C8E-4244-BDD7-8C415ADC400B}" srcOrd="2" destOrd="0" presId="urn:microsoft.com/office/officeart/2005/8/layout/target3"/>
    <dgm:cxn modelId="{86F2040C-22A5-4B51-A985-EB2D009554AA}" type="presParOf" srcId="{77AAE04B-2435-4647-9FCA-0EB473B9CFB5}" destId="{4751A5B9-52AC-457C-9F31-12403F522C0A}" srcOrd="3" destOrd="0" presId="urn:microsoft.com/office/officeart/2005/8/layout/target3"/>
    <dgm:cxn modelId="{3EDBCCD4-0A37-4133-BB49-754B013DAD67}" type="presParOf" srcId="{77AAE04B-2435-4647-9FCA-0EB473B9CFB5}" destId="{8B59DE9C-EA90-4B05-8954-598D49F033E7}" srcOrd="4" destOrd="0" presId="urn:microsoft.com/office/officeart/2005/8/layout/target3"/>
    <dgm:cxn modelId="{9A234153-7094-4E24-8ACD-5A6FB7733538}" type="presParOf" srcId="{77AAE04B-2435-4647-9FCA-0EB473B9CFB5}" destId="{F0BD0DC2-CF2E-4037-BA55-913018727B7A}" srcOrd="5" destOrd="0" presId="urn:microsoft.com/office/officeart/2005/8/layout/target3"/>
    <dgm:cxn modelId="{165F91D5-5A8C-423C-BCFE-4B5B25E2DCAC}" type="presParOf" srcId="{77AAE04B-2435-4647-9FCA-0EB473B9CFB5}" destId="{330404EF-7F7F-48B7-85B9-C46BDF280564}" srcOrd="6" destOrd="0" presId="urn:microsoft.com/office/officeart/2005/8/layout/target3"/>
    <dgm:cxn modelId="{4FDB85E4-6D9D-4B35-A3BE-87E0D3772055}" type="presParOf" srcId="{77AAE04B-2435-4647-9FCA-0EB473B9CFB5}" destId="{6621B936-F95A-41F6-A40E-5F157A681EBA}" srcOrd="7" destOrd="0" presId="urn:microsoft.com/office/officeart/2005/8/layout/target3"/>
    <dgm:cxn modelId="{326CE3D0-C654-46AE-95D2-854E65B2E77B}" type="presParOf" srcId="{77AAE04B-2435-4647-9FCA-0EB473B9CFB5}" destId="{12F88A97-0050-476B-88EA-CB8146E19C1B}" srcOrd="8" destOrd="0" presId="urn:microsoft.com/office/officeart/2005/8/layout/target3"/>
    <dgm:cxn modelId="{CABE564E-07BD-4946-BC67-4F334C5403A8}" type="presParOf" srcId="{77AAE04B-2435-4647-9FCA-0EB473B9CFB5}" destId="{15AB5A81-5F68-4601-97C3-6CD635F0AE05}" srcOrd="9" destOrd="0" presId="urn:microsoft.com/office/officeart/2005/8/layout/target3"/>
    <dgm:cxn modelId="{98E5B647-DD72-4F63-8D82-EEE53D6066C3}" type="presParOf" srcId="{77AAE04B-2435-4647-9FCA-0EB473B9CFB5}" destId="{D09F0B99-0CC8-47C8-9DB2-B7B277514995}" srcOrd="10" destOrd="0" presId="urn:microsoft.com/office/officeart/2005/8/layout/target3"/>
    <dgm:cxn modelId="{B0A78685-D126-4DCE-AE11-7FE1E1595E97}" type="presParOf" srcId="{77AAE04B-2435-4647-9FCA-0EB473B9CFB5}" destId="{F24BE122-62C5-4D22-A149-17FFFB538D0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5B1322-6C40-4E8A-A7E1-2792E20EBC09}" type="doc">
      <dgm:prSet loTypeId="urn:microsoft.com/office/officeart/2005/8/layout/chevron1" loCatId="process" qsTypeId="urn:microsoft.com/office/officeart/2005/8/quickstyle/3d2" qsCatId="3D" csTypeId="urn:microsoft.com/office/officeart/2005/8/colors/colorful1" csCatId="colorful" phldr="1"/>
      <dgm:spPr/>
    </dgm:pt>
    <dgm:pt modelId="{D4755805-A603-4205-82E3-6004538B374D}">
      <dgm:prSet phldrT="[Текст]"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яблоко</a:t>
          </a:r>
        </a:p>
      </dgm:t>
    </dgm:pt>
    <dgm:pt modelId="{D780DD9D-20AA-4B3D-A62E-1252E2E89E89}" type="parTrans" cxnId="{D9705127-0CA0-4AE6-A0B4-E03EEEB1313C}">
      <dgm:prSet/>
      <dgm:spPr/>
      <dgm:t>
        <a:bodyPr/>
        <a:lstStyle/>
        <a:p>
          <a:endParaRPr lang="ru-RU"/>
        </a:p>
      </dgm:t>
    </dgm:pt>
    <dgm:pt modelId="{16A401E7-0349-4E51-AD9E-CA7DAC7E601F}" type="sibTrans" cxnId="{D9705127-0CA0-4AE6-A0B4-E03EEEB1313C}">
      <dgm:prSet/>
      <dgm:spPr/>
      <dgm:t>
        <a:bodyPr/>
        <a:lstStyle/>
        <a:p>
          <a:endParaRPr lang="ru-RU"/>
        </a:p>
      </dgm:t>
    </dgm:pt>
    <dgm:pt modelId="{E378BF46-BE37-442F-ADB9-511873F6EB1D}">
      <dgm:prSet phldrT="[Текст]"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сладкое</a:t>
          </a:r>
        </a:p>
      </dgm:t>
    </dgm:pt>
    <dgm:pt modelId="{EB19E441-DBFC-425E-A20C-1E8A31003C85}" type="parTrans" cxnId="{F38127A6-3CA7-4CBF-9DD9-DF974AD0D465}">
      <dgm:prSet/>
      <dgm:spPr/>
      <dgm:t>
        <a:bodyPr/>
        <a:lstStyle/>
        <a:p>
          <a:endParaRPr lang="ru-RU"/>
        </a:p>
      </dgm:t>
    </dgm:pt>
    <dgm:pt modelId="{8B391A42-5675-4475-8737-5BADB755ADF1}" type="sibTrans" cxnId="{F38127A6-3CA7-4CBF-9DD9-DF974AD0D465}">
      <dgm:prSet/>
      <dgm:spPr/>
      <dgm:t>
        <a:bodyPr/>
        <a:lstStyle/>
        <a:p>
          <a:endParaRPr lang="ru-RU"/>
        </a:p>
      </dgm:t>
    </dgm:pt>
    <dgm:pt modelId="{F8D0983F-9353-4E09-9DB1-22ABE4CBE623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мороженое</a:t>
          </a:r>
        </a:p>
      </dgm:t>
    </dgm:pt>
    <dgm:pt modelId="{1A2A27B6-0B27-4CDD-982B-6315F06ECE21}" type="parTrans" cxnId="{EA0C64F3-6CB2-4D87-864F-CE366597372B}">
      <dgm:prSet/>
      <dgm:spPr/>
      <dgm:t>
        <a:bodyPr/>
        <a:lstStyle/>
        <a:p>
          <a:endParaRPr lang="ru-RU"/>
        </a:p>
      </dgm:t>
    </dgm:pt>
    <dgm:pt modelId="{0D1E69D6-8588-4F85-B2DF-A0A6040BD955}" type="sibTrans" cxnId="{EA0C64F3-6CB2-4D87-864F-CE366597372B}">
      <dgm:prSet/>
      <dgm:spPr/>
      <dgm:t>
        <a:bodyPr/>
        <a:lstStyle/>
        <a:p>
          <a:endParaRPr lang="ru-RU"/>
        </a:p>
      </dgm:t>
    </dgm:pt>
    <dgm:pt modelId="{731BB0EC-44AD-4580-B612-0BEBC868D531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скользкий</a:t>
          </a:r>
        </a:p>
      </dgm:t>
    </dgm:pt>
    <dgm:pt modelId="{09BD4725-A012-4A16-9506-0670684B4F5E}" type="parTrans" cxnId="{6ACF2F7C-CEE1-4CFE-B830-2E160E4F1D0E}">
      <dgm:prSet/>
      <dgm:spPr/>
      <dgm:t>
        <a:bodyPr/>
        <a:lstStyle/>
        <a:p>
          <a:endParaRPr lang="ru-RU"/>
        </a:p>
      </dgm:t>
    </dgm:pt>
    <dgm:pt modelId="{B23EBE2B-23FA-4A1A-A25A-BE61599987AF}" type="sibTrans" cxnId="{6ACF2F7C-CEE1-4CFE-B830-2E160E4F1D0E}">
      <dgm:prSet/>
      <dgm:spPr/>
      <dgm:t>
        <a:bodyPr/>
        <a:lstStyle/>
        <a:p>
          <a:endParaRPr lang="ru-RU"/>
        </a:p>
      </dgm:t>
    </dgm:pt>
    <dgm:pt modelId="{8EF939CC-569F-4BFF-9B62-7D330229AC14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холодное</a:t>
          </a:r>
        </a:p>
      </dgm:t>
    </dgm:pt>
    <dgm:pt modelId="{48213D93-E36D-4197-AFFA-CCE704319C0E}" type="parTrans" cxnId="{EDFE2F9E-9DEC-4B47-B1FE-E4428AA6331F}">
      <dgm:prSet/>
      <dgm:spPr/>
      <dgm:t>
        <a:bodyPr/>
        <a:lstStyle/>
        <a:p>
          <a:endParaRPr lang="ru-RU"/>
        </a:p>
      </dgm:t>
    </dgm:pt>
    <dgm:pt modelId="{36AE0657-99E2-4AED-AD45-9C97FFA7507C}" type="sibTrans" cxnId="{EDFE2F9E-9DEC-4B47-B1FE-E4428AA6331F}">
      <dgm:prSet/>
      <dgm:spPr/>
      <dgm:t>
        <a:bodyPr/>
        <a:lstStyle/>
        <a:p>
          <a:endParaRPr lang="ru-RU"/>
        </a:p>
      </dgm:t>
    </dgm:pt>
    <dgm:pt modelId="{EE1262E3-614E-48EA-A704-D876BA402B8E}">
      <dgm:prSet phldrT="[Текст]"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лед</a:t>
          </a:r>
        </a:p>
      </dgm:t>
    </dgm:pt>
    <dgm:pt modelId="{CC56C44C-4BBD-4CF3-9A60-713C1951476E}" type="parTrans" cxnId="{4945DD24-6514-4DD5-A8C6-228278A57BD6}">
      <dgm:prSet/>
      <dgm:spPr/>
      <dgm:t>
        <a:bodyPr/>
        <a:lstStyle/>
        <a:p>
          <a:endParaRPr lang="ru-RU"/>
        </a:p>
      </dgm:t>
    </dgm:pt>
    <dgm:pt modelId="{A4CF466F-F315-48CA-96C2-7BCFED12D5C4}" type="sibTrans" cxnId="{4945DD24-6514-4DD5-A8C6-228278A57BD6}">
      <dgm:prSet/>
      <dgm:spPr/>
      <dgm:t>
        <a:bodyPr/>
        <a:lstStyle/>
        <a:p>
          <a:endParaRPr lang="ru-RU"/>
        </a:p>
      </dgm:t>
    </dgm:pt>
    <dgm:pt modelId="{54C3F7D3-619A-4995-8A28-94C7C049E15C}" type="pres">
      <dgm:prSet presAssocID="{7A5B1322-6C40-4E8A-A7E1-2792E20EBC09}" presName="Name0" presStyleCnt="0">
        <dgm:presLayoutVars>
          <dgm:dir/>
          <dgm:animLvl val="lvl"/>
          <dgm:resizeHandles val="exact"/>
        </dgm:presLayoutVars>
      </dgm:prSet>
      <dgm:spPr/>
    </dgm:pt>
    <dgm:pt modelId="{67D8B409-AC4F-4918-8486-B794EAF1E051}" type="pres">
      <dgm:prSet presAssocID="{D4755805-A603-4205-82E3-6004538B374D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F8EFCBC-A41D-425D-BD5B-AAA780BA78F8}" type="pres">
      <dgm:prSet presAssocID="{16A401E7-0349-4E51-AD9E-CA7DAC7E601F}" presName="parTxOnlySpace" presStyleCnt="0"/>
      <dgm:spPr/>
    </dgm:pt>
    <dgm:pt modelId="{7D97219D-60A8-499F-BABB-E9404684659C}" type="pres">
      <dgm:prSet presAssocID="{E378BF46-BE37-442F-ADB9-511873F6EB1D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15C895C-AE53-46B5-AD1C-83E7DA768CA4}" type="pres">
      <dgm:prSet presAssocID="{8B391A42-5675-4475-8737-5BADB755ADF1}" presName="parTxOnlySpace" presStyleCnt="0"/>
      <dgm:spPr/>
    </dgm:pt>
    <dgm:pt modelId="{0DF289C6-38C2-46A4-AE95-81C186DE40BF}" type="pres">
      <dgm:prSet presAssocID="{F8D0983F-9353-4E09-9DB1-22ABE4CBE623}" presName="parTxOnly" presStyleLbl="node1" presStyleIdx="2" presStyleCnt="6" custScaleX="116418">
        <dgm:presLayoutVars>
          <dgm:chMax val="0"/>
          <dgm:chPref val="0"/>
          <dgm:bulletEnabled val="1"/>
        </dgm:presLayoutVars>
      </dgm:prSet>
      <dgm:spPr/>
    </dgm:pt>
    <dgm:pt modelId="{DC54AF9A-4231-4804-9838-1438AC54421C}" type="pres">
      <dgm:prSet presAssocID="{0D1E69D6-8588-4F85-B2DF-A0A6040BD955}" presName="parTxOnlySpace" presStyleCnt="0"/>
      <dgm:spPr/>
    </dgm:pt>
    <dgm:pt modelId="{48499D81-ABB9-462D-9820-23C0206DD9D8}" type="pres">
      <dgm:prSet presAssocID="{8EF939CC-569F-4BFF-9B62-7D330229AC1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3CD9CCC-274E-4280-8473-5E2657461D93}" type="pres">
      <dgm:prSet presAssocID="{36AE0657-99E2-4AED-AD45-9C97FFA7507C}" presName="parTxOnlySpace" presStyleCnt="0"/>
      <dgm:spPr/>
    </dgm:pt>
    <dgm:pt modelId="{8025A1F7-B002-45CC-908C-80CA6410CE5D}" type="pres">
      <dgm:prSet presAssocID="{EE1262E3-614E-48EA-A704-D876BA402B8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06E0192-B980-4690-BFF7-BB638BC2FFCC}" type="pres">
      <dgm:prSet presAssocID="{A4CF466F-F315-48CA-96C2-7BCFED12D5C4}" presName="parTxOnlySpace" presStyleCnt="0"/>
      <dgm:spPr/>
    </dgm:pt>
    <dgm:pt modelId="{B6567A41-0F85-4669-954E-A76BD3BABAB3}" type="pres">
      <dgm:prSet presAssocID="{731BB0EC-44AD-4580-B612-0BEBC868D531}" presName="parTxOnly" presStyleLbl="node1" presStyleIdx="5" presStyleCnt="6" custScaleX="114892" custLinFactNeighborX="64142" custLinFactNeighborY="1664">
        <dgm:presLayoutVars>
          <dgm:chMax val="0"/>
          <dgm:chPref val="0"/>
          <dgm:bulletEnabled val="1"/>
        </dgm:presLayoutVars>
      </dgm:prSet>
      <dgm:spPr/>
    </dgm:pt>
  </dgm:ptLst>
  <dgm:cxnLst>
    <dgm:cxn modelId="{4945DD24-6514-4DD5-A8C6-228278A57BD6}" srcId="{7A5B1322-6C40-4E8A-A7E1-2792E20EBC09}" destId="{EE1262E3-614E-48EA-A704-D876BA402B8E}" srcOrd="4" destOrd="0" parTransId="{CC56C44C-4BBD-4CF3-9A60-713C1951476E}" sibTransId="{A4CF466F-F315-48CA-96C2-7BCFED12D5C4}"/>
    <dgm:cxn modelId="{D9705127-0CA0-4AE6-A0B4-E03EEEB1313C}" srcId="{7A5B1322-6C40-4E8A-A7E1-2792E20EBC09}" destId="{D4755805-A603-4205-82E3-6004538B374D}" srcOrd="0" destOrd="0" parTransId="{D780DD9D-20AA-4B3D-A62E-1252E2E89E89}" sibTransId="{16A401E7-0349-4E51-AD9E-CA7DAC7E601F}"/>
    <dgm:cxn modelId="{97AD1931-D573-4E17-BE04-CEA3A8BEF403}" type="presOf" srcId="{7A5B1322-6C40-4E8A-A7E1-2792E20EBC09}" destId="{54C3F7D3-619A-4995-8A28-94C7C049E15C}" srcOrd="0" destOrd="0" presId="urn:microsoft.com/office/officeart/2005/8/layout/chevron1"/>
    <dgm:cxn modelId="{DE4F5E3C-8783-422D-B373-6A45CF41348E}" type="presOf" srcId="{F8D0983F-9353-4E09-9DB1-22ABE4CBE623}" destId="{0DF289C6-38C2-46A4-AE95-81C186DE40BF}" srcOrd="0" destOrd="0" presId="urn:microsoft.com/office/officeart/2005/8/layout/chevron1"/>
    <dgm:cxn modelId="{80A44D6D-1507-40AE-B7DA-E86A07C35F9B}" type="presOf" srcId="{8EF939CC-569F-4BFF-9B62-7D330229AC14}" destId="{48499D81-ABB9-462D-9820-23C0206DD9D8}" srcOrd="0" destOrd="0" presId="urn:microsoft.com/office/officeart/2005/8/layout/chevron1"/>
    <dgm:cxn modelId="{6ACF2F7C-CEE1-4CFE-B830-2E160E4F1D0E}" srcId="{7A5B1322-6C40-4E8A-A7E1-2792E20EBC09}" destId="{731BB0EC-44AD-4580-B612-0BEBC868D531}" srcOrd="5" destOrd="0" parTransId="{09BD4725-A012-4A16-9506-0670684B4F5E}" sibTransId="{B23EBE2B-23FA-4A1A-A25A-BE61599987AF}"/>
    <dgm:cxn modelId="{8410AE86-B38A-4F83-8586-AAC7219D1FEA}" type="presOf" srcId="{E378BF46-BE37-442F-ADB9-511873F6EB1D}" destId="{7D97219D-60A8-499F-BABB-E9404684659C}" srcOrd="0" destOrd="0" presId="urn:microsoft.com/office/officeart/2005/8/layout/chevron1"/>
    <dgm:cxn modelId="{EDFE2F9E-9DEC-4B47-B1FE-E4428AA6331F}" srcId="{7A5B1322-6C40-4E8A-A7E1-2792E20EBC09}" destId="{8EF939CC-569F-4BFF-9B62-7D330229AC14}" srcOrd="3" destOrd="0" parTransId="{48213D93-E36D-4197-AFFA-CCE704319C0E}" sibTransId="{36AE0657-99E2-4AED-AD45-9C97FFA7507C}"/>
    <dgm:cxn modelId="{F38127A6-3CA7-4CBF-9DD9-DF974AD0D465}" srcId="{7A5B1322-6C40-4E8A-A7E1-2792E20EBC09}" destId="{E378BF46-BE37-442F-ADB9-511873F6EB1D}" srcOrd="1" destOrd="0" parTransId="{EB19E441-DBFC-425E-A20C-1E8A31003C85}" sibTransId="{8B391A42-5675-4475-8737-5BADB755ADF1}"/>
    <dgm:cxn modelId="{857E55BD-07B6-4079-BAFD-E2E86BD44AA8}" type="presOf" srcId="{EE1262E3-614E-48EA-A704-D876BA402B8E}" destId="{8025A1F7-B002-45CC-908C-80CA6410CE5D}" srcOrd="0" destOrd="0" presId="urn:microsoft.com/office/officeart/2005/8/layout/chevron1"/>
    <dgm:cxn modelId="{277D85BD-90C4-4AE2-AC7D-8312F3A2789A}" type="presOf" srcId="{D4755805-A603-4205-82E3-6004538B374D}" destId="{67D8B409-AC4F-4918-8486-B794EAF1E051}" srcOrd="0" destOrd="0" presId="urn:microsoft.com/office/officeart/2005/8/layout/chevron1"/>
    <dgm:cxn modelId="{8F826BEC-B189-4C0C-9C62-FABFC1A157AF}" type="presOf" srcId="{731BB0EC-44AD-4580-B612-0BEBC868D531}" destId="{B6567A41-0F85-4669-954E-A76BD3BABAB3}" srcOrd="0" destOrd="0" presId="urn:microsoft.com/office/officeart/2005/8/layout/chevron1"/>
    <dgm:cxn modelId="{EA0C64F3-6CB2-4D87-864F-CE366597372B}" srcId="{7A5B1322-6C40-4E8A-A7E1-2792E20EBC09}" destId="{F8D0983F-9353-4E09-9DB1-22ABE4CBE623}" srcOrd="2" destOrd="0" parTransId="{1A2A27B6-0B27-4CDD-982B-6315F06ECE21}" sibTransId="{0D1E69D6-8588-4F85-B2DF-A0A6040BD955}"/>
    <dgm:cxn modelId="{1A920E9B-81D4-48BB-9949-D1CA3295961A}" type="presParOf" srcId="{54C3F7D3-619A-4995-8A28-94C7C049E15C}" destId="{67D8B409-AC4F-4918-8486-B794EAF1E051}" srcOrd="0" destOrd="0" presId="urn:microsoft.com/office/officeart/2005/8/layout/chevron1"/>
    <dgm:cxn modelId="{0E470F7F-7418-41E9-A518-21C71FC5391C}" type="presParOf" srcId="{54C3F7D3-619A-4995-8A28-94C7C049E15C}" destId="{6F8EFCBC-A41D-425D-BD5B-AAA780BA78F8}" srcOrd="1" destOrd="0" presId="urn:microsoft.com/office/officeart/2005/8/layout/chevron1"/>
    <dgm:cxn modelId="{F03A373E-C964-4BEA-9A9B-71BE068A652B}" type="presParOf" srcId="{54C3F7D3-619A-4995-8A28-94C7C049E15C}" destId="{7D97219D-60A8-499F-BABB-E9404684659C}" srcOrd="2" destOrd="0" presId="urn:microsoft.com/office/officeart/2005/8/layout/chevron1"/>
    <dgm:cxn modelId="{A5706EA3-0B0C-4C3C-A1C2-632BB6DB0F9F}" type="presParOf" srcId="{54C3F7D3-619A-4995-8A28-94C7C049E15C}" destId="{615C895C-AE53-46B5-AD1C-83E7DA768CA4}" srcOrd="3" destOrd="0" presId="urn:microsoft.com/office/officeart/2005/8/layout/chevron1"/>
    <dgm:cxn modelId="{DFCD59F0-DA12-4ED2-B34B-B4EC0215674A}" type="presParOf" srcId="{54C3F7D3-619A-4995-8A28-94C7C049E15C}" destId="{0DF289C6-38C2-46A4-AE95-81C186DE40BF}" srcOrd="4" destOrd="0" presId="urn:microsoft.com/office/officeart/2005/8/layout/chevron1"/>
    <dgm:cxn modelId="{C58A345E-7513-4AF3-AC60-70F04BB109AC}" type="presParOf" srcId="{54C3F7D3-619A-4995-8A28-94C7C049E15C}" destId="{DC54AF9A-4231-4804-9838-1438AC54421C}" srcOrd="5" destOrd="0" presId="urn:microsoft.com/office/officeart/2005/8/layout/chevron1"/>
    <dgm:cxn modelId="{1573DECF-18CE-4F40-850F-6E72744BC692}" type="presParOf" srcId="{54C3F7D3-619A-4995-8A28-94C7C049E15C}" destId="{48499D81-ABB9-462D-9820-23C0206DD9D8}" srcOrd="6" destOrd="0" presId="urn:microsoft.com/office/officeart/2005/8/layout/chevron1"/>
    <dgm:cxn modelId="{28DC665B-A97D-403A-8F62-7C4C813E03C7}" type="presParOf" srcId="{54C3F7D3-619A-4995-8A28-94C7C049E15C}" destId="{53CD9CCC-274E-4280-8473-5E2657461D93}" srcOrd="7" destOrd="0" presId="urn:microsoft.com/office/officeart/2005/8/layout/chevron1"/>
    <dgm:cxn modelId="{426719AF-BBB0-438B-A798-CBE932317652}" type="presParOf" srcId="{54C3F7D3-619A-4995-8A28-94C7C049E15C}" destId="{8025A1F7-B002-45CC-908C-80CA6410CE5D}" srcOrd="8" destOrd="0" presId="urn:microsoft.com/office/officeart/2005/8/layout/chevron1"/>
    <dgm:cxn modelId="{BCEAA6E8-7173-4919-BD37-3538D1CD5149}" type="presParOf" srcId="{54C3F7D3-619A-4995-8A28-94C7C049E15C}" destId="{606E0192-B980-4690-BFF7-BB638BC2FFCC}" srcOrd="9" destOrd="0" presId="urn:microsoft.com/office/officeart/2005/8/layout/chevron1"/>
    <dgm:cxn modelId="{FF82ADB7-F131-47B5-80AD-9D387778325E}" type="presParOf" srcId="{54C3F7D3-619A-4995-8A28-94C7C049E15C}" destId="{B6567A41-0F85-4669-954E-A76BD3BABAB3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D63E1-14B8-4E9F-A9E7-C134C28574C3}">
      <dsp:nvSpPr>
        <dsp:cNvPr id="0" name=""/>
        <dsp:cNvSpPr/>
      </dsp:nvSpPr>
      <dsp:spPr>
        <a:xfrm>
          <a:off x="6329" y="2497679"/>
          <a:ext cx="2378608" cy="80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Познавательно – исследовательская деятельность</a:t>
          </a:r>
        </a:p>
      </dsp:txBody>
      <dsp:txXfrm>
        <a:off x="30050" y="2521400"/>
        <a:ext cx="2331166" cy="762462"/>
      </dsp:txXfrm>
    </dsp:sp>
    <dsp:sp modelId="{9CF85ADD-13A4-4218-B465-BDBF424E2086}">
      <dsp:nvSpPr>
        <dsp:cNvPr id="0" name=""/>
        <dsp:cNvSpPr/>
      </dsp:nvSpPr>
      <dsp:spPr>
        <a:xfrm rot="17350740">
          <a:off x="1722776" y="1958685"/>
          <a:ext cx="1972245" cy="25112"/>
        </a:xfrm>
        <a:custGeom>
          <a:avLst/>
          <a:gdLst/>
          <a:ahLst/>
          <a:cxnLst/>
          <a:rect l="0" t="0" r="0" b="0"/>
          <a:pathLst>
            <a:path>
              <a:moveTo>
                <a:pt x="0" y="12556"/>
              </a:moveTo>
              <a:lnTo>
                <a:pt x="1972245" y="125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2659593" y="1921935"/>
        <a:ext cx="98612" cy="98612"/>
      </dsp:txXfrm>
    </dsp:sp>
    <dsp:sp modelId="{A473A0D6-A55C-4D41-AA39-A840260908FD}">
      <dsp:nvSpPr>
        <dsp:cNvPr id="0" name=""/>
        <dsp:cNvSpPr/>
      </dsp:nvSpPr>
      <dsp:spPr>
        <a:xfrm>
          <a:off x="3032861" y="634899"/>
          <a:ext cx="1619808" cy="80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Предмет</a:t>
          </a:r>
        </a:p>
      </dsp:txBody>
      <dsp:txXfrm>
        <a:off x="3056582" y="658620"/>
        <a:ext cx="1572366" cy="762462"/>
      </dsp:txXfrm>
    </dsp:sp>
    <dsp:sp modelId="{81C277B8-6262-4C79-B88F-D67C2C4BCB33}">
      <dsp:nvSpPr>
        <dsp:cNvPr id="0" name=""/>
        <dsp:cNvSpPr/>
      </dsp:nvSpPr>
      <dsp:spPr>
        <a:xfrm rot="19457599">
          <a:off x="4577671" y="794448"/>
          <a:ext cx="797920" cy="25112"/>
        </a:xfrm>
        <a:custGeom>
          <a:avLst/>
          <a:gdLst/>
          <a:ahLst/>
          <a:cxnLst/>
          <a:rect l="0" t="0" r="0" b="0"/>
          <a:pathLst>
            <a:path>
              <a:moveTo>
                <a:pt x="0" y="12556"/>
              </a:moveTo>
              <a:lnTo>
                <a:pt x="797920" y="1255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4956683" y="787056"/>
        <a:ext cx="39896" cy="39896"/>
      </dsp:txXfrm>
    </dsp:sp>
    <dsp:sp modelId="{14412C45-7B6F-4A6C-839B-8CA68C0FF50A}">
      <dsp:nvSpPr>
        <dsp:cNvPr id="0" name=""/>
        <dsp:cNvSpPr/>
      </dsp:nvSpPr>
      <dsp:spPr>
        <a:xfrm>
          <a:off x="5300593" y="169204"/>
          <a:ext cx="2378608" cy="80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Журнал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«Моя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энциклопед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#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иЯ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» </a:t>
          </a:r>
        </a:p>
      </dsp:txBody>
      <dsp:txXfrm>
        <a:off x="5324314" y="192925"/>
        <a:ext cx="2331166" cy="762462"/>
      </dsp:txXfrm>
    </dsp:sp>
    <dsp:sp modelId="{690C05AE-93D5-44C0-AFB5-B49ACF139916}">
      <dsp:nvSpPr>
        <dsp:cNvPr id="0" name=""/>
        <dsp:cNvSpPr/>
      </dsp:nvSpPr>
      <dsp:spPr>
        <a:xfrm rot="2142401">
          <a:off x="4577671" y="1260143"/>
          <a:ext cx="797920" cy="25112"/>
        </a:xfrm>
        <a:custGeom>
          <a:avLst/>
          <a:gdLst/>
          <a:ahLst/>
          <a:cxnLst/>
          <a:rect l="0" t="0" r="0" b="0"/>
          <a:pathLst>
            <a:path>
              <a:moveTo>
                <a:pt x="0" y="12556"/>
              </a:moveTo>
              <a:lnTo>
                <a:pt x="797920" y="1255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4956683" y="1252751"/>
        <a:ext cx="39896" cy="39896"/>
      </dsp:txXfrm>
    </dsp:sp>
    <dsp:sp modelId="{A6134DC8-5BA7-4F0D-A0FD-BEAE5A78A676}">
      <dsp:nvSpPr>
        <dsp:cNvPr id="0" name=""/>
        <dsp:cNvSpPr/>
      </dsp:nvSpPr>
      <dsp:spPr>
        <a:xfrm>
          <a:off x="5300593" y="1100594"/>
          <a:ext cx="2378608" cy="80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Дизайн – студия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«Мое интерактивное пространство»</a:t>
          </a:r>
        </a:p>
      </dsp:txBody>
      <dsp:txXfrm>
        <a:off x="5324314" y="1124315"/>
        <a:ext cx="2331166" cy="762462"/>
      </dsp:txXfrm>
    </dsp:sp>
    <dsp:sp modelId="{19A084EC-4026-41CD-87C8-8FA8745DEF8A}">
      <dsp:nvSpPr>
        <dsp:cNvPr id="0" name=""/>
        <dsp:cNvSpPr/>
      </dsp:nvSpPr>
      <dsp:spPr>
        <a:xfrm>
          <a:off x="2384937" y="2890075"/>
          <a:ext cx="647923" cy="25112"/>
        </a:xfrm>
        <a:custGeom>
          <a:avLst/>
          <a:gdLst/>
          <a:ahLst/>
          <a:cxnLst/>
          <a:rect l="0" t="0" r="0" b="0"/>
          <a:pathLst>
            <a:path>
              <a:moveTo>
                <a:pt x="0" y="12556"/>
              </a:moveTo>
              <a:lnTo>
                <a:pt x="647923" y="125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2692701" y="2886433"/>
        <a:ext cx="32396" cy="32396"/>
      </dsp:txXfrm>
    </dsp:sp>
    <dsp:sp modelId="{E3B13E5E-4709-4B4A-8A2B-3A13B70E4749}">
      <dsp:nvSpPr>
        <dsp:cNvPr id="0" name=""/>
        <dsp:cNvSpPr/>
      </dsp:nvSpPr>
      <dsp:spPr>
        <a:xfrm>
          <a:off x="3032861" y="2497679"/>
          <a:ext cx="1619808" cy="80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Объект</a:t>
          </a:r>
        </a:p>
      </dsp:txBody>
      <dsp:txXfrm>
        <a:off x="3056582" y="2521400"/>
        <a:ext cx="1572366" cy="762462"/>
      </dsp:txXfrm>
    </dsp:sp>
    <dsp:sp modelId="{39AA2DBA-7369-4401-A9A9-0D6F7DF5C91A}">
      <dsp:nvSpPr>
        <dsp:cNvPr id="0" name=""/>
        <dsp:cNvSpPr/>
      </dsp:nvSpPr>
      <dsp:spPr>
        <a:xfrm rot="19457599">
          <a:off x="4577671" y="2657228"/>
          <a:ext cx="797920" cy="25112"/>
        </a:xfrm>
        <a:custGeom>
          <a:avLst/>
          <a:gdLst/>
          <a:ahLst/>
          <a:cxnLst/>
          <a:rect l="0" t="0" r="0" b="0"/>
          <a:pathLst>
            <a:path>
              <a:moveTo>
                <a:pt x="0" y="12556"/>
              </a:moveTo>
              <a:lnTo>
                <a:pt x="797920" y="1255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4956683" y="2649836"/>
        <a:ext cx="39896" cy="39896"/>
      </dsp:txXfrm>
    </dsp:sp>
    <dsp:sp modelId="{66426375-35CF-4DA4-951C-3AC83F5FBE9A}">
      <dsp:nvSpPr>
        <dsp:cNvPr id="0" name=""/>
        <dsp:cNvSpPr/>
      </dsp:nvSpPr>
      <dsp:spPr>
        <a:xfrm>
          <a:off x="5300593" y="2031984"/>
          <a:ext cx="2378608" cy="80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Клуб «Эколог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#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иЯ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»  </a:t>
          </a:r>
        </a:p>
      </dsp:txBody>
      <dsp:txXfrm>
        <a:off x="5324314" y="2055705"/>
        <a:ext cx="2331166" cy="762462"/>
      </dsp:txXfrm>
    </dsp:sp>
    <dsp:sp modelId="{66A237B3-3C23-4088-AC08-D56E6005E077}">
      <dsp:nvSpPr>
        <dsp:cNvPr id="0" name=""/>
        <dsp:cNvSpPr/>
      </dsp:nvSpPr>
      <dsp:spPr>
        <a:xfrm rot="2142401">
          <a:off x="4577671" y="3122923"/>
          <a:ext cx="797920" cy="25112"/>
        </a:xfrm>
        <a:custGeom>
          <a:avLst/>
          <a:gdLst/>
          <a:ahLst/>
          <a:cxnLst/>
          <a:rect l="0" t="0" r="0" b="0"/>
          <a:pathLst>
            <a:path>
              <a:moveTo>
                <a:pt x="0" y="12556"/>
              </a:moveTo>
              <a:lnTo>
                <a:pt x="797920" y="1255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4956683" y="3115531"/>
        <a:ext cx="39896" cy="39896"/>
      </dsp:txXfrm>
    </dsp:sp>
    <dsp:sp modelId="{D52F9299-3011-4840-BFAB-2A67525B7C9E}">
      <dsp:nvSpPr>
        <dsp:cNvPr id="0" name=""/>
        <dsp:cNvSpPr/>
      </dsp:nvSpPr>
      <dsp:spPr>
        <a:xfrm>
          <a:off x="5300593" y="2963374"/>
          <a:ext cx="2378608" cy="80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Мастерская «Игры 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#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иЯ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» </a:t>
          </a:r>
        </a:p>
      </dsp:txBody>
      <dsp:txXfrm>
        <a:off x="5324314" y="2987095"/>
        <a:ext cx="2331166" cy="762462"/>
      </dsp:txXfrm>
    </dsp:sp>
    <dsp:sp modelId="{59CA4452-FDBB-4AD5-A632-B0B3D93716DB}">
      <dsp:nvSpPr>
        <dsp:cNvPr id="0" name=""/>
        <dsp:cNvSpPr/>
      </dsp:nvSpPr>
      <dsp:spPr>
        <a:xfrm rot="4249260">
          <a:off x="1722776" y="3821465"/>
          <a:ext cx="1972245" cy="25112"/>
        </a:xfrm>
        <a:custGeom>
          <a:avLst/>
          <a:gdLst/>
          <a:ahLst/>
          <a:cxnLst/>
          <a:rect l="0" t="0" r="0" b="0"/>
          <a:pathLst>
            <a:path>
              <a:moveTo>
                <a:pt x="0" y="12556"/>
              </a:moveTo>
              <a:lnTo>
                <a:pt x="1972245" y="125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2659593" y="3784715"/>
        <a:ext cx="98612" cy="98612"/>
      </dsp:txXfrm>
    </dsp:sp>
    <dsp:sp modelId="{F8643E51-26EF-4A42-82F3-9DF8CFA56296}">
      <dsp:nvSpPr>
        <dsp:cNvPr id="0" name=""/>
        <dsp:cNvSpPr/>
      </dsp:nvSpPr>
      <dsp:spPr>
        <a:xfrm>
          <a:off x="3032861" y="4360459"/>
          <a:ext cx="1619808" cy="80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Явление</a:t>
          </a:r>
        </a:p>
      </dsp:txBody>
      <dsp:txXfrm>
        <a:off x="3056582" y="4384180"/>
        <a:ext cx="1572366" cy="762462"/>
      </dsp:txXfrm>
    </dsp:sp>
    <dsp:sp modelId="{25E81B4B-8848-431A-B7B0-BCE31E9489D6}">
      <dsp:nvSpPr>
        <dsp:cNvPr id="0" name=""/>
        <dsp:cNvSpPr/>
      </dsp:nvSpPr>
      <dsp:spPr>
        <a:xfrm rot="19457599">
          <a:off x="4577671" y="4520008"/>
          <a:ext cx="797920" cy="25112"/>
        </a:xfrm>
        <a:custGeom>
          <a:avLst/>
          <a:gdLst/>
          <a:ahLst/>
          <a:cxnLst/>
          <a:rect l="0" t="0" r="0" b="0"/>
          <a:pathLst>
            <a:path>
              <a:moveTo>
                <a:pt x="0" y="12556"/>
              </a:moveTo>
              <a:lnTo>
                <a:pt x="797920" y="1255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4956683" y="4512616"/>
        <a:ext cx="39896" cy="39896"/>
      </dsp:txXfrm>
    </dsp:sp>
    <dsp:sp modelId="{25DAF9AD-D83F-41FB-BD3A-F8B2D13F51B1}">
      <dsp:nvSpPr>
        <dsp:cNvPr id="0" name=""/>
        <dsp:cNvSpPr/>
      </dsp:nvSpPr>
      <dsp:spPr>
        <a:xfrm>
          <a:off x="5300593" y="3894764"/>
          <a:ext cx="2378608" cy="80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Суперлаборатор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#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иЯ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5324314" y="3918485"/>
        <a:ext cx="2331166" cy="762462"/>
      </dsp:txXfrm>
    </dsp:sp>
    <dsp:sp modelId="{F30D71C4-84F8-4D83-8888-3A288E0096CC}">
      <dsp:nvSpPr>
        <dsp:cNvPr id="0" name=""/>
        <dsp:cNvSpPr/>
      </dsp:nvSpPr>
      <dsp:spPr>
        <a:xfrm rot="2142401">
          <a:off x="4577671" y="4985703"/>
          <a:ext cx="797920" cy="25112"/>
        </a:xfrm>
        <a:custGeom>
          <a:avLst/>
          <a:gdLst/>
          <a:ahLst/>
          <a:cxnLst/>
          <a:rect l="0" t="0" r="0" b="0"/>
          <a:pathLst>
            <a:path>
              <a:moveTo>
                <a:pt x="0" y="12556"/>
              </a:moveTo>
              <a:lnTo>
                <a:pt x="797920" y="1255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4956683" y="4978311"/>
        <a:ext cx="39896" cy="39896"/>
      </dsp:txXfrm>
    </dsp:sp>
    <dsp:sp modelId="{DDF9B8C1-81A2-49CA-BA22-B7585AD78BC9}">
      <dsp:nvSpPr>
        <dsp:cNvPr id="0" name=""/>
        <dsp:cNvSpPr/>
      </dsp:nvSpPr>
      <dsp:spPr>
        <a:xfrm>
          <a:off x="5300593" y="4826154"/>
          <a:ext cx="2378608" cy="80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Бюро «Мои открыт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#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иЯ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» </a:t>
          </a:r>
        </a:p>
      </dsp:txBody>
      <dsp:txXfrm>
        <a:off x="5324314" y="4849875"/>
        <a:ext cx="2331166" cy="762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4A193-8F0B-4985-85A7-67FA7A7F94B5}">
      <dsp:nvSpPr>
        <dsp:cNvPr id="0" name=""/>
        <dsp:cNvSpPr/>
      </dsp:nvSpPr>
      <dsp:spPr>
        <a:xfrm>
          <a:off x="4837407" y="0"/>
          <a:ext cx="2238696" cy="138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effectLst/>
              <a:latin typeface="Times New Roman" pitchFamily="18" charset="0"/>
              <a:cs typeface="Times New Roman" pitchFamily="18" charset="0"/>
            </a:rPr>
            <a:t>Семантическая интуиция</a:t>
          </a:r>
        </a:p>
      </dsp:txBody>
      <dsp:txXfrm>
        <a:off x="4837407" y="0"/>
        <a:ext cx="2238696" cy="1389683"/>
      </dsp:txXfrm>
    </dsp:sp>
    <dsp:sp modelId="{30392AE8-0423-4B75-99D2-35CDEB9F5083}">
      <dsp:nvSpPr>
        <dsp:cNvPr id="0" name=""/>
        <dsp:cNvSpPr/>
      </dsp:nvSpPr>
      <dsp:spPr>
        <a:xfrm>
          <a:off x="1988420" y="123611"/>
          <a:ext cx="5212278" cy="5212278"/>
        </a:xfrm>
        <a:prstGeom prst="circularArrow">
          <a:avLst>
            <a:gd name="adj1" fmla="val 5199"/>
            <a:gd name="adj2" fmla="val 335831"/>
            <a:gd name="adj3" fmla="val 21116905"/>
            <a:gd name="adj4" fmla="val 19475197"/>
            <a:gd name="adj5" fmla="val 606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0931DB-2088-4DD1-A74C-CA5D48B414C8}">
      <dsp:nvSpPr>
        <dsp:cNvPr id="0" name=""/>
        <dsp:cNvSpPr/>
      </dsp:nvSpPr>
      <dsp:spPr>
        <a:xfrm>
          <a:off x="5982502" y="2630717"/>
          <a:ext cx="1655293" cy="138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Синектика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82502" y="2630717"/>
        <a:ext cx="1655293" cy="1389683"/>
      </dsp:txXfrm>
    </dsp:sp>
    <dsp:sp modelId="{CA8C0654-8357-4C04-9B6F-B73DEAC7BFF7}">
      <dsp:nvSpPr>
        <dsp:cNvPr id="0" name=""/>
        <dsp:cNvSpPr/>
      </dsp:nvSpPr>
      <dsp:spPr>
        <a:xfrm>
          <a:off x="2167606" y="-105443"/>
          <a:ext cx="5212278" cy="5212278"/>
        </a:xfrm>
        <a:prstGeom prst="circularArrow">
          <a:avLst>
            <a:gd name="adj1" fmla="val 5199"/>
            <a:gd name="adj2" fmla="val 335831"/>
            <a:gd name="adj3" fmla="val 4976989"/>
            <a:gd name="adj4" fmla="val 2464973"/>
            <a:gd name="adj5" fmla="val 606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7C6386-D325-4CFC-B8DA-33D1F998A3DE}">
      <dsp:nvSpPr>
        <dsp:cNvPr id="0" name=""/>
        <dsp:cNvSpPr/>
      </dsp:nvSpPr>
      <dsp:spPr>
        <a:xfrm>
          <a:off x="3442701" y="4224534"/>
          <a:ext cx="1389683" cy="138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Друдлы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42701" y="4224534"/>
        <a:ext cx="1389683" cy="1389683"/>
      </dsp:txXfrm>
    </dsp:sp>
    <dsp:sp modelId="{F134C57F-6DF8-4D75-833E-92E5966A0491}">
      <dsp:nvSpPr>
        <dsp:cNvPr id="0" name=""/>
        <dsp:cNvSpPr/>
      </dsp:nvSpPr>
      <dsp:spPr>
        <a:xfrm>
          <a:off x="1531404" y="668"/>
          <a:ext cx="5212278" cy="5212278"/>
        </a:xfrm>
        <a:prstGeom prst="circularArrow">
          <a:avLst>
            <a:gd name="adj1" fmla="val 5199"/>
            <a:gd name="adj2" fmla="val 335831"/>
            <a:gd name="adj3" fmla="val 8211053"/>
            <a:gd name="adj4" fmla="val 6449125"/>
            <a:gd name="adj5" fmla="val 606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4B013C-1867-4DFD-B578-58C377136427}">
      <dsp:nvSpPr>
        <dsp:cNvPr id="0" name=""/>
        <dsp:cNvSpPr/>
      </dsp:nvSpPr>
      <dsp:spPr>
        <a:xfrm>
          <a:off x="1243318" y="2626589"/>
          <a:ext cx="1389683" cy="138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Скампер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3318" y="2626589"/>
        <a:ext cx="1389683" cy="1389683"/>
      </dsp:txXfrm>
    </dsp:sp>
    <dsp:sp modelId="{9CCC802B-BE49-4B49-B524-7B840A662F05}">
      <dsp:nvSpPr>
        <dsp:cNvPr id="0" name=""/>
        <dsp:cNvSpPr/>
      </dsp:nvSpPr>
      <dsp:spPr>
        <a:xfrm>
          <a:off x="1492205" y="-403988"/>
          <a:ext cx="5212278" cy="5212278"/>
        </a:xfrm>
        <a:prstGeom prst="circularArrow">
          <a:avLst>
            <a:gd name="adj1" fmla="val 5199"/>
            <a:gd name="adj2" fmla="val 335831"/>
            <a:gd name="adj3" fmla="val 11698278"/>
            <a:gd name="adj4" fmla="val 10165455"/>
            <a:gd name="adj5" fmla="val 606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FC2F53-2156-4875-B133-967154E9B492}">
      <dsp:nvSpPr>
        <dsp:cNvPr id="0" name=""/>
        <dsp:cNvSpPr/>
      </dsp:nvSpPr>
      <dsp:spPr>
        <a:xfrm>
          <a:off x="1340758" y="0"/>
          <a:ext cx="2316421" cy="138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effectLst/>
              <a:latin typeface="Times New Roman" pitchFamily="18" charset="0"/>
              <a:cs typeface="Times New Roman" pitchFamily="18" charset="0"/>
            </a:rPr>
            <a:t>Гирлянда ассоциаций</a:t>
          </a:r>
        </a:p>
      </dsp:txBody>
      <dsp:txXfrm>
        <a:off x="1340758" y="0"/>
        <a:ext cx="2316421" cy="1389683"/>
      </dsp:txXfrm>
    </dsp:sp>
    <dsp:sp modelId="{067FE976-65C1-44E7-A67E-D6066E18480F}">
      <dsp:nvSpPr>
        <dsp:cNvPr id="0" name=""/>
        <dsp:cNvSpPr/>
      </dsp:nvSpPr>
      <dsp:spPr>
        <a:xfrm>
          <a:off x="1778928" y="-276101"/>
          <a:ext cx="5212278" cy="5212278"/>
        </a:xfrm>
        <a:prstGeom prst="circularArrow">
          <a:avLst>
            <a:gd name="adj1" fmla="val 5199"/>
            <a:gd name="adj2" fmla="val 335831"/>
            <a:gd name="adj3" fmla="val 16540957"/>
            <a:gd name="adj4" fmla="val 15099245"/>
            <a:gd name="adj5" fmla="val 6066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92978-A03E-4DCE-BF71-EFCF41C746D1}">
      <dsp:nvSpPr>
        <dsp:cNvPr id="0" name=""/>
        <dsp:cNvSpPr/>
      </dsp:nvSpPr>
      <dsp:spPr>
        <a:xfrm>
          <a:off x="0" y="0"/>
          <a:ext cx="3816424" cy="38164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BF207-1C8E-4244-BDD7-8C415ADC400B}">
      <dsp:nvSpPr>
        <dsp:cNvPr id="0" name=""/>
        <dsp:cNvSpPr/>
      </dsp:nvSpPr>
      <dsp:spPr>
        <a:xfrm>
          <a:off x="1908212" y="0"/>
          <a:ext cx="6012668" cy="3816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говорящая стена</a:t>
          </a:r>
        </a:p>
      </dsp:txBody>
      <dsp:txXfrm>
        <a:off x="1908212" y="0"/>
        <a:ext cx="6012668" cy="1144929"/>
      </dsp:txXfrm>
    </dsp:sp>
    <dsp:sp modelId="{8B59DE9C-EA90-4B05-8954-598D49F033E7}">
      <dsp:nvSpPr>
        <dsp:cNvPr id="0" name=""/>
        <dsp:cNvSpPr/>
      </dsp:nvSpPr>
      <dsp:spPr>
        <a:xfrm>
          <a:off x="667875" y="1144929"/>
          <a:ext cx="2480673" cy="248067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BD0DC2-CF2E-4037-BA55-913018727B7A}">
      <dsp:nvSpPr>
        <dsp:cNvPr id="0" name=""/>
        <dsp:cNvSpPr/>
      </dsp:nvSpPr>
      <dsp:spPr>
        <a:xfrm>
          <a:off x="1908212" y="1132501"/>
          <a:ext cx="6012668" cy="2480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cap="none" spc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гирлянда ассоциаций</a:t>
          </a:r>
          <a:r>
            <a:rPr lang="ru-RU" sz="4400" b="1" kern="1200" cap="none" spc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44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908212" y="1132501"/>
        <a:ext cx="6012668" cy="1144925"/>
      </dsp:txXfrm>
    </dsp:sp>
    <dsp:sp modelId="{6621B936-F95A-41F6-A40E-5F157A681EBA}">
      <dsp:nvSpPr>
        <dsp:cNvPr id="0" name=""/>
        <dsp:cNvSpPr/>
      </dsp:nvSpPr>
      <dsp:spPr>
        <a:xfrm>
          <a:off x="1335748" y="2289855"/>
          <a:ext cx="1144926" cy="114492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F88A97-0050-476B-88EA-CB8146E19C1B}">
      <dsp:nvSpPr>
        <dsp:cNvPr id="0" name=""/>
        <dsp:cNvSpPr/>
      </dsp:nvSpPr>
      <dsp:spPr>
        <a:xfrm>
          <a:off x="1908212" y="2289855"/>
          <a:ext cx="6012668" cy="11449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cap="none" spc="0" dirty="0" err="1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друдлы</a:t>
          </a:r>
          <a:endParaRPr lang="ru-RU" sz="40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908212" y="2289855"/>
        <a:ext cx="6012668" cy="11449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8B409-AC4F-4918-8486-B794EAF1E051}">
      <dsp:nvSpPr>
        <dsp:cNvPr id="0" name=""/>
        <dsp:cNvSpPr/>
      </dsp:nvSpPr>
      <dsp:spPr>
        <a:xfrm>
          <a:off x="3868" y="1433059"/>
          <a:ext cx="1522294" cy="60891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яблоко</a:t>
          </a:r>
        </a:p>
      </dsp:txBody>
      <dsp:txXfrm>
        <a:off x="308327" y="1433059"/>
        <a:ext cx="913377" cy="608917"/>
      </dsp:txXfrm>
    </dsp:sp>
    <dsp:sp modelId="{7D97219D-60A8-499F-BABB-E9404684659C}">
      <dsp:nvSpPr>
        <dsp:cNvPr id="0" name=""/>
        <dsp:cNvSpPr/>
      </dsp:nvSpPr>
      <dsp:spPr>
        <a:xfrm>
          <a:off x="1373932" y="1433059"/>
          <a:ext cx="1522294" cy="60891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сладкое</a:t>
          </a:r>
        </a:p>
      </dsp:txBody>
      <dsp:txXfrm>
        <a:off x="1678391" y="1433059"/>
        <a:ext cx="913377" cy="608917"/>
      </dsp:txXfrm>
    </dsp:sp>
    <dsp:sp modelId="{0DF289C6-38C2-46A4-AE95-81C186DE40BF}">
      <dsp:nvSpPr>
        <dsp:cNvPr id="0" name=""/>
        <dsp:cNvSpPr/>
      </dsp:nvSpPr>
      <dsp:spPr>
        <a:xfrm>
          <a:off x="2743997" y="1433059"/>
          <a:ext cx="1772224" cy="60891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мороженое</a:t>
          </a:r>
        </a:p>
      </dsp:txBody>
      <dsp:txXfrm>
        <a:off x="3048456" y="1433059"/>
        <a:ext cx="1163307" cy="608917"/>
      </dsp:txXfrm>
    </dsp:sp>
    <dsp:sp modelId="{48499D81-ABB9-462D-9820-23C0206DD9D8}">
      <dsp:nvSpPr>
        <dsp:cNvPr id="0" name=""/>
        <dsp:cNvSpPr/>
      </dsp:nvSpPr>
      <dsp:spPr>
        <a:xfrm>
          <a:off x="4363992" y="1433059"/>
          <a:ext cx="1522294" cy="60891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холодное</a:t>
          </a:r>
        </a:p>
      </dsp:txBody>
      <dsp:txXfrm>
        <a:off x="4668451" y="1433059"/>
        <a:ext cx="913377" cy="608917"/>
      </dsp:txXfrm>
    </dsp:sp>
    <dsp:sp modelId="{8025A1F7-B002-45CC-908C-80CA6410CE5D}">
      <dsp:nvSpPr>
        <dsp:cNvPr id="0" name=""/>
        <dsp:cNvSpPr/>
      </dsp:nvSpPr>
      <dsp:spPr>
        <a:xfrm>
          <a:off x="5734057" y="1433059"/>
          <a:ext cx="1522294" cy="60891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лед</a:t>
          </a:r>
        </a:p>
      </dsp:txBody>
      <dsp:txXfrm>
        <a:off x="6038516" y="1433059"/>
        <a:ext cx="913377" cy="608917"/>
      </dsp:txXfrm>
    </dsp:sp>
    <dsp:sp modelId="{B6567A41-0F85-4669-954E-A76BD3BABAB3}">
      <dsp:nvSpPr>
        <dsp:cNvPr id="0" name=""/>
        <dsp:cNvSpPr/>
      </dsp:nvSpPr>
      <dsp:spPr>
        <a:xfrm>
          <a:off x="7107989" y="1443192"/>
          <a:ext cx="1748994" cy="60891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скользкий</a:t>
          </a:r>
        </a:p>
      </dsp:txBody>
      <dsp:txXfrm>
        <a:off x="7412448" y="1443192"/>
        <a:ext cx="1140077" cy="608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FE630E0-A7E5-459F-8272-68FB64BFEEF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F354AD0-CD64-4FE5-8C78-8D2C8398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58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54AD0-CD64-4FE5-8C78-8D2C839820E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1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FA87A-F71C-473E-BEFE-DB59482DE0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67DC-8B1D-4EBD-B82A-BC7EBD9F3E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BC9AA-A069-44CF-A474-870900174E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6123-DBF5-42DE-9C78-20ADE95CC6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DF478-85B6-40C8-8FDB-D88AE09D0E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FFE78-CB90-4080-AD47-46B41DB70D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2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E6F5C-BC0E-4633-839B-73C122B260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940D-2A1D-4170-B955-B1BF619CA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5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05923-DBAF-45F2-BE5A-348E21ED1E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659C0-50AA-4159-85B3-18CA7F3C17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2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4779-1A80-40F9-87A4-95B1C787AA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7BAD-E9CB-4688-B19F-83F51B7687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4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9E65D-C20D-45EA-9847-C23CBBCCCD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00720-6B2A-4013-B81D-D667DA40F9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0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9B7F-0F2F-4BB9-96AE-1D1B84AAE4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E598E-AB27-4F9A-A56E-7964DD5078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4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A638F-4E5F-4B9D-A2E6-D2F5652C71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F41B1-E8E4-4EFF-B0AE-7194298828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5B0CF-428D-423B-9766-D15D2FF754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3878-84BE-4DF2-ABB3-F398363759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99F6A-1549-4CB8-B6F9-E730A72E0E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3129-EAD6-4553-83A9-EB50A86B2D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6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1AF31A-1245-4508-BE0C-D4E65A770F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E97CDF-3241-48CA-A936-127AEF72DD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820" y="2780928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Мастер-класс: «Создание визуальных карт с использованием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инфографики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для формирования субъектной позиции детей старшего дошкольного возраста»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74676" y="515719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Шарафутдинова Л.Н., старший воспитатель</a:t>
            </a:r>
          </a:p>
          <a:p>
            <a:pPr algn="r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Бутяйкина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Н.А., воспитатель</a:t>
            </a: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Дорофеева А.В., воспитатель</a:t>
            </a: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Яковлева Е.В., воспитатель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 txBox="1">
            <a:spLocks/>
          </p:cNvSpPr>
          <p:nvPr/>
        </p:nvSpPr>
        <p:spPr>
          <a:xfrm>
            <a:off x="2051720" y="980728"/>
            <a:ext cx="6313636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МАОУ детский сад № 49</a:t>
            </a:r>
          </a:p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«Весёлые нотки»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Окружная пилотная площадка по реализации ФГОС дошкольного образования</a:t>
            </a:r>
          </a:p>
        </p:txBody>
      </p:sp>
      <p:pic>
        <p:nvPicPr>
          <p:cNvPr id="1026" name="Picture 2" descr="C:\Users\ds49_12\Desktop\Лиля\Фото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5" y="215246"/>
            <a:ext cx="1888307" cy="12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81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03935165"/>
              </p:ext>
            </p:extLst>
          </p:nvPr>
        </p:nvGraphicFramePr>
        <p:xfrm>
          <a:off x="107504" y="2276872"/>
          <a:ext cx="8856984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 txBox="1">
            <a:spLocks/>
          </p:cNvSpPr>
          <p:nvPr/>
        </p:nvSpPr>
        <p:spPr>
          <a:xfrm>
            <a:off x="395535" y="404664"/>
            <a:ext cx="7920881" cy="5267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Гирлянда ассоциаций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гирлянд ассоциаций строится на интуитивном и ассоциативном мышлении и предназначен для поиска новых, творческих и необычных решений. </a:t>
            </a:r>
          </a:p>
        </p:txBody>
      </p:sp>
    </p:spTree>
    <p:extLst>
      <p:ext uri="{BB962C8B-B14F-4D97-AF65-F5344CB8AC3E}">
        <p14:creationId xmlns:p14="http://schemas.microsoft.com/office/powerpoint/2010/main" val="2297019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" y="3284984"/>
            <a:ext cx="4286012" cy="3227903"/>
          </a:xfrm>
          <a:prstGeom prst="rect">
            <a:avLst/>
          </a:prstGeom>
        </p:spPr>
      </p:pic>
      <p:pic>
        <p:nvPicPr>
          <p:cNvPr id="18" name="Объект 17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57" y="3284984"/>
            <a:ext cx="4286011" cy="322790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 txBox="1">
            <a:spLocks/>
          </p:cNvSpPr>
          <p:nvPr/>
        </p:nvSpPr>
        <p:spPr>
          <a:xfrm>
            <a:off x="395535" y="404664"/>
            <a:ext cx="7920881" cy="5267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Друдлы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s://sun6-22.userapi.com/s/v1/ig2/b3wJcPoA19djw__wcLaq9MCXn60w-IbBsoyo09N7_rvORU-j5mjLUijESvkVF5b-22deJ7Ay2N3q3Xa2EBqTm771.jpg?size=895x895&amp;quality=96&amp;crop=5,0,895,895&amp;ava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69895"/>
            <a:ext cx="2051720" cy="20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5" y="1190399"/>
            <a:ext cx="65527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Droodle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это загадка-головоломка, рисунок, на основании которого невозможно точно сказать, что это такое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Учат мыслить нестандартно, развивают наглядно-образное мышление и воображение.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158095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09120"/>
            <a:ext cx="7910264" cy="129614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32" y="476672"/>
            <a:ext cx="435897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5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80212052"/>
              </p:ext>
            </p:extLst>
          </p:nvPr>
        </p:nvGraphicFramePr>
        <p:xfrm>
          <a:off x="127067" y="887797"/>
          <a:ext cx="7685531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7067" y="16352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Формы работы, способствующие формированию субъектной позиции детей дошкольного возраста,  в том числе с ОВЗ</a:t>
            </a:r>
          </a:p>
        </p:txBody>
      </p:sp>
      <p:sp>
        <p:nvSpPr>
          <p:cNvPr id="4" name="AutoShape 5" descr="https://img.freepik.com/premium-vector/three-kids-scientist-wearing-white-laboratory-gown-and-holding-a-seedling-magnifying-glass-camera_33070-5391.jpg?size=626&amp;ext=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 descr="https://gas-kvas.com/uploads/posts/2023-02/1676836317_gas-kvas-com-p-risunok-na-biologicheskuyu-temu-3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6" y="995781"/>
            <a:ext cx="1928963" cy="19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ая фигурная скобка 4"/>
          <p:cNvSpPr/>
          <p:nvPr/>
        </p:nvSpPr>
        <p:spPr>
          <a:xfrm>
            <a:off x="7832943" y="809024"/>
            <a:ext cx="252028" cy="5802935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33455" y="886018"/>
            <a:ext cx="781111" cy="57259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>
            <a:spAutoFit/>
          </a:bodyPr>
          <a:lstStyle/>
          <a:p>
            <a:pPr algn="ctr"/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Лаборатория</a:t>
            </a:r>
          </a:p>
          <a:p>
            <a:pPr algn="ctr"/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ЛЮБОЗНАЙКА</a:t>
            </a:r>
          </a:p>
        </p:txBody>
      </p:sp>
    </p:spTree>
    <p:extLst>
      <p:ext uri="{BB962C8B-B14F-4D97-AF65-F5344CB8AC3E}">
        <p14:creationId xmlns:p14="http://schemas.microsoft.com/office/powerpoint/2010/main" val="164784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4-03-29_12-59-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0" y="3906322"/>
            <a:ext cx="3512591" cy="254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 descr="2024-03-29_12-54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74" y="3906323"/>
            <a:ext cx="3498086" cy="254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 descr="2024-03-29_13-00-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00" y="1124744"/>
            <a:ext cx="3472434" cy="219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008" y="89228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Осваивает  и творчески преобразовывает окружающую действительность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Самостоятельно находит пути решения задач и достижения цели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Самостоятельно планирует свою деятельность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Овладевает способом деятельности и переносит его в другую ситуацию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Выстраивает стратегию, тактику собственной жизнедеятельности</a:t>
            </a:r>
          </a:p>
          <a:p>
            <a:r>
              <a:rPr lang="ru-RU" dirty="0"/>
              <a:t> 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 txBox="1">
            <a:spLocks/>
          </p:cNvSpPr>
          <p:nvPr/>
        </p:nvSpPr>
        <p:spPr>
          <a:xfrm>
            <a:off x="87885" y="116632"/>
            <a:ext cx="8604448" cy="631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субъектной позиции</a:t>
            </a:r>
          </a:p>
        </p:txBody>
      </p:sp>
    </p:spTree>
    <p:extLst>
      <p:ext uri="{BB962C8B-B14F-4D97-AF65-F5344CB8AC3E}">
        <p14:creationId xmlns:p14="http://schemas.microsoft.com/office/powerpoint/2010/main" val="409530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204936"/>
              </p:ext>
            </p:extLst>
          </p:nvPr>
        </p:nvGraphicFramePr>
        <p:xfrm>
          <a:off x="251520" y="1052736"/>
          <a:ext cx="8208912" cy="496855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052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89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Взаимодействие взрослого с детьми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Проблемная ситуация, с которой столкнулись дети. Организует познавательно-исследовательскую деятельность, в процессе которой дети проверяют правильность своих рассуждений.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Взаимодействие детей друг с другом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предлагают различные варианты ответов.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Организуют деятельность, делают вывод.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9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Результат-продукт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карточки проведения эксперимента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89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Результат-эффект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развития…..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…..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……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9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деятельности, методы, приемы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9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Рефлексия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 txBox="1">
            <a:spLocks/>
          </p:cNvSpPr>
          <p:nvPr/>
        </p:nvSpPr>
        <p:spPr>
          <a:xfrm>
            <a:off x="403096" y="260648"/>
            <a:ext cx="7920881" cy="5267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Карта-схема</a:t>
            </a:r>
          </a:p>
        </p:txBody>
      </p:sp>
    </p:spTree>
    <p:extLst>
      <p:ext uri="{BB962C8B-B14F-4D97-AF65-F5344CB8AC3E}">
        <p14:creationId xmlns:p14="http://schemas.microsoft.com/office/powerpoint/2010/main" val="120970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" y="980728"/>
            <a:ext cx="8992671" cy="505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 txBox="1">
            <a:spLocks/>
          </p:cNvSpPr>
          <p:nvPr/>
        </p:nvSpPr>
        <p:spPr>
          <a:xfrm>
            <a:off x="395535" y="260648"/>
            <a:ext cx="7920881" cy="5267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Инфокарта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3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823" y="980728"/>
            <a:ext cx="8496945" cy="396044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Использование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инновационных технологий с целью формирования субъектной позиции детей дошкольного возраста, в том числе с ОВЗ, на основе развития коммуникации, креативности, кооперации и критического мышления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privolnoe56.ucoz.ru/2019-20/izo/30.07.2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4" t="22814" r="20485" b="15714"/>
          <a:stretch/>
        </p:blipFill>
        <p:spPr bwMode="auto">
          <a:xfrm>
            <a:off x="2381960" y="2132856"/>
            <a:ext cx="377565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08988873"/>
              </p:ext>
            </p:extLst>
          </p:nvPr>
        </p:nvGraphicFramePr>
        <p:xfrm>
          <a:off x="0" y="980728"/>
          <a:ext cx="84078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13049" y="206529"/>
            <a:ext cx="7239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1943765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86104479"/>
              </p:ext>
            </p:extLst>
          </p:nvPr>
        </p:nvGraphicFramePr>
        <p:xfrm>
          <a:off x="377611" y="1556792"/>
          <a:ext cx="792088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 txBox="1">
            <a:spLocks/>
          </p:cNvSpPr>
          <p:nvPr/>
        </p:nvSpPr>
        <p:spPr>
          <a:xfrm>
            <a:off x="395535" y="404664"/>
            <a:ext cx="7920881" cy="5267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 </a:t>
            </a:r>
          </a:p>
        </p:txBody>
      </p:sp>
    </p:spTree>
    <p:extLst>
      <p:ext uri="{BB962C8B-B14F-4D97-AF65-F5344CB8AC3E}">
        <p14:creationId xmlns:p14="http://schemas.microsoft.com/office/powerpoint/2010/main" val="424954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344816" cy="539069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 txBox="1">
            <a:spLocks/>
          </p:cNvSpPr>
          <p:nvPr/>
        </p:nvSpPr>
        <p:spPr>
          <a:xfrm>
            <a:off x="395535" y="404664"/>
            <a:ext cx="7920881" cy="5267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Говорящая стена</a:t>
            </a:r>
          </a:p>
        </p:txBody>
      </p:sp>
    </p:spTree>
    <p:extLst>
      <p:ext uri="{BB962C8B-B14F-4D97-AF65-F5344CB8AC3E}">
        <p14:creationId xmlns:p14="http://schemas.microsoft.com/office/powerpoint/2010/main" val="198040882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345</Words>
  <Application>Microsoft Office PowerPoint</Application>
  <PresentationFormat>Экран (4:3)</PresentationFormat>
  <Paragraphs>69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инновационных технологий с целью формирования субъектной позиции детей дошкольного возраста, в том числе с ОВЗ, на основе развития коммуникации, креативности, кооперации и критического мышления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ds49_12</dc:creator>
  <cp:lastModifiedBy>Татьяна Абрамова</cp:lastModifiedBy>
  <cp:revision>170</cp:revision>
  <cp:lastPrinted>2022-07-20T06:45:02Z</cp:lastPrinted>
  <dcterms:created xsi:type="dcterms:W3CDTF">2021-07-07T05:55:08Z</dcterms:created>
  <dcterms:modified xsi:type="dcterms:W3CDTF">2024-04-04T05:01:50Z</dcterms:modified>
</cp:coreProperties>
</file>